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82"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8101"/>
    <a:srgbClr val="FFEAD1"/>
    <a:srgbClr val="FFFFFF"/>
    <a:srgbClr val="FFE5C5"/>
    <a:srgbClr val="FFF4E7"/>
    <a:srgbClr val="FFF3E5"/>
    <a:srgbClr val="FFE7CD"/>
    <a:srgbClr val="E15A04"/>
    <a:srgbClr val="FF5050"/>
    <a:srgbClr val="EE51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3402AA-A0C3-42A0-A276-0FCA5A679DEB}" vWet="6" dt="2021-05-17T02:54:20.676"/>
    <p1510:client id="{B48AF1E7-F752-4F50-9CF1-9A3D26202EC4}" v="1" dt="2021-05-17T01:57:59.742"/>
    <p1510:client id="{D6EFA09A-6644-45C4-9C3C-2F6BBD35230F}" v="6" dt="2021-05-17T02:58:50.837"/>
    <p1510:client id="{DE246297-8663-403F-A3E9-CF5DC578C6FE}" v="19" vWet="21" dt="2021-05-17T02:42:03.2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2160" y="78"/>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48163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30766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3903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699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52463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8176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07769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6984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1486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97751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2024/7/16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95789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2B3C2D7-63DE-4F2C-916D-350791F51BA9}" type="datetimeFigureOut">
              <a:rPr kumimoji="1" lang="ja-JP" altLang="en-US" smtClean="0"/>
              <a:t>2024/7/16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4176180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DB51CFC-7D7B-4EEB-BBB7-F7EB39FB1017}"/>
              </a:ext>
            </a:extLst>
          </p:cNvPr>
          <p:cNvSpPr/>
          <p:nvPr/>
        </p:nvSpPr>
        <p:spPr>
          <a:xfrm>
            <a:off x="0" y="-152"/>
            <a:ext cx="6858000" cy="1270798"/>
          </a:xfrm>
          <a:prstGeom prst="rect">
            <a:avLst/>
          </a:prstGeom>
          <a:pattFill prst="wdUpDiag">
            <a:fgClr>
              <a:srgbClr val="FFE33A"/>
            </a:fgClr>
            <a:bgClr>
              <a:schemeClr val="bg1"/>
            </a:bgClr>
          </a:patt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四角形: 角を丸くする 62">
            <a:extLst>
              <a:ext uri="{FF2B5EF4-FFF2-40B4-BE49-F238E27FC236}">
                <a16:creationId xmlns:a16="http://schemas.microsoft.com/office/drawing/2014/main" id="{949DAA91-66DD-4E20-85D9-207FD4370AD4}"/>
              </a:ext>
            </a:extLst>
          </p:cNvPr>
          <p:cNvSpPr/>
          <p:nvPr/>
        </p:nvSpPr>
        <p:spPr>
          <a:xfrm>
            <a:off x="90103" y="74046"/>
            <a:ext cx="6677794" cy="1122402"/>
          </a:xfrm>
          <a:prstGeom prst="roundRect">
            <a:avLst>
              <a:gd name="adj" fmla="val 241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pic>
        <p:nvPicPr>
          <p:cNvPr id="51" name="図 50" descr="図形&#10;&#10;自動的に生成された説明">
            <a:extLst>
              <a:ext uri="{FF2B5EF4-FFF2-40B4-BE49-F238E27FC236}">
                <a16:creationId xmlns:a16="http://schemas.microsoft.com/office/drawing/2014/main" id="{51E9B7B5-42C1-41F1-B508-9F3B343C0C7D}"/>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b="10635"/>
          <a:stretch/>
        </p:blipFill>
        <p:spPr>
          <a:xfrm>
            <a:off x="6081924" y="80731"/>
            <a:ext cx="586737" cy="735495"/>
          </a:xfrm>
          <a:prstGeom prst="rect">
            <a:avLst/>
          </a:prstGeom>
        </p:spPr>
      </p:pic>
      <p:sp>
        <p:nvSpPr>
          <p:cNvPr id="47" name="四角形: 角を丸くする 46">
            <a:extLst>
              <a:ext uri="{FF2B5EF4-FFF2-40B4-BE49-F238E27FC236}">
                <a16:creationId xmlns:a16="http://schemas.microsoft.com/office/drawing/2014/main" id="{DA4C70E7-D4B7-4306-AD2A-A300BE19DBB7}"/>
              </a:ext>
            </a:extLst>
          </p:cNvPr>
          <p:cNvSpPr/>
          <p:nvPr/>
        </p:nvSpPr>
        <p:spPr>
          <a:xfrm>
            <a:off x="257484" y="6868098"/>
            <a:ext cx="6354111" cy="2744317"/>
          </a:xfrm>
          <a:prstGeom prst="roundRect">
            <a:avLst>
              <a:gd name="adj" fmla="val 10527"/>
            </a:avLst>
          </a:prstGeom>
          <a:solidFill>
            <a:srgbClr val="FFEAD1"/>
          </a:solidFill>
          <a:ln w="41275" cap="rnd">
            <a:solidFill>
              <a:srgbClr val="FFEAD1"/>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41" name="四角形: 角を丸くする 40">
            <a:extLst>
              <a:ext uri="{FF2B5EF4-FFF2-40B4-BE49-F238E27FC236}">
                <a16:creationId xmlns:a16="http://schemas.microsoft.com/office/drawing/2014/main" id="{E18092D8-7E2B-43D1-A81A-9F6F586F5839}"/>
              </a:ext>
            </a:extLst>
          </p:cNvPr>
          <p:cNvSpPr/>
          <p:nvPr/>
        </p:nvSpPr>
        <p:spPr>
          <a:xfrm>
            <a:off x="257484" y="2072572"/>
            <a:ext cx="6354111" cy="773054"/>
          </a:xfrm>
          <a:prstGeom prst="roundRect">
            <a:avLst>
              <a:gd name="adj" fmla="val 10527"/>
            </a:avLst>
          </a:prstGeom>
          <a:solidFill>
            <a:srgbClr val="FFEAD1"/>
          </a:solidFill>
          <a:ln w="41275" cap="rnd">
            <a:solidFill>
              <a:srgbClr val="FFEAD1"/>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27" name="正方形/長方形 26">
            <a:extLst>
              <a:ext uri="{FF2B5EF4-FFF2-40B4-BE49-F238E27FC236}">
                <a16:creationId xmlns:a16="http://schemas.microsoft.com/office/drawing/2014/main" id="{22E9237B-FFD6-4ACF-8646-416BCB4FB2EB}"/>
              </a:ext>
            </a:extLst>
          </p:cNvPr>
          <p:cNvSpPr/>
          <p:nvPr/>
        </p:nvSpPr>
        <p:spPr>
          <a:xfrm>
            <a:off x="306410" y="7029772"/>
            <a:ext cx="6245178" cy="307777"/>
          </a:xfrm>
          <a:prstGeom prst="rect">
            <a:avLst/>
          </a:prstGeom>
        </p:spPr>
        <p:txBody>
          <a:bodyPr wrap="square">
            <a:spAutoFit/>
          </a:bodyPr>
          <a:lstStyle/>
          <a:p>
            <a:r>
              <a:rPr lang="ja-JP" altLang="en-US" sz="1400" dirty="0">
                <a:latin typeface="+mn-ea"/>
              </a:rPr>
              <a:t>患者本人が医療機関での情報提供に同意すると、以下の情報が共有されます。</a:t>
            </a:r>
            <a:endParaRPr lang="en-US" altLang="ja-JP" sz="1400" dirty="0">
              <a:latin typeface="+mn-ea"/>
            </a:endParaRPr>
          </a:p>
        </p:txBody>
      </p:sp>
      <p:sp>
        <p:nvSpPr>
          <p:cNvPr id="44" name="正方形/長方形 43">
            <a:extLst>
              <a:ext uri="{FF2B5EF4-FFF2-40B4-BE49-F238E27FC236}">
                <a16:creationId xmlns:a16="http://schemas.microsoft.com/office/drawing/2014/main" id="{FA190C78-E578-4790-9BDC-0A3A866510F7}"/>
              </a:ext>
            </a:extLst>
          </p:cNvPr>
          <p:cNvSpPr/>
          <p:nvPr/>
        </p:nvSpPr>
        <p:spPr>
          <a:xfrm>
            <a:off x="324698" y="8816913"/>
            <a:ext cx="6208603" cy="646331"/>
          </a:xfrm>
          <a:prstGeom prst="rect">
            <a:avLst/>
          </a:prstGeom>
        </p:spPr>
        <p:txBody>
          <a:bodyPr wrap="square">
            <a:spAutoFit/>
          </a:bodyPr>
          <a:lstStyle/>
          <a:p>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※1</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自己負担限度額を算出する際に適用する区分であり、被保険者等の標準報酬や前年度所得の水準に応じて設</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定されるものです。特定疾病療養受療証の特定疾病区分についても、本人の同意があれば医療機関・薬局で</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閲覧可能です。</a:t>
            </a:r>
            <a:endPar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※2</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限度額適用・標準負担額減額認定証の交付対象者であれば医療機関に共有されます。</a:t>
            </a:r>
          </a:p>
        </p:txBody>
      </p:sp>
      <p:sp>
        <p:nvSpPr>
          <p:cNvPr id="6" name="テキスト ボックス 5">
            <a:extLst>
              <a:ext uri="{FF2B5EF4-FFF2-40B4-BE49-F238E27FC236}">
                <a16:creationId xmlns:a16="http://schemas.microsoft.com/office/drawing/2014/main" id="{4B7E91A3-87E4-4815-99C0-5DBB783A00C3}"/>
              </a:ext>
            </a:extLst>
          </p:cNvPr>
          <p:cNvSpPr txBox="1"/>
          <p:nvPr/>
        </p:nvSpPr>
        <p:spPr>
          <a:xfrm>
            <a:off x="665808" y="3008934"/>
            <a:ext cx="6032421" cy="461665"/>
          </a:xfrm>
          <a:prstGeom prst="rect">
            <a:avLst/>
          </a:prstGeom>
          <a:noFill/>
        </p:spPr>
        <p:txBody>
          <a:bodyPr wrap="none" rtlCol="0">
            <a:spAutoFit/>
          </a:bodyPr>
          <a:lstStyle/>
          <a:p>
            <a:r>
              <a:rPr kumimoji="1" lang="ja-JP" altLang="en-US" sz="2400" b="1" dirty="0">
                <a:solidFill>
                  <a:srgbClr val="F18101"/>
                </a:solidFill>
                <a:latin typeface="+mn-ea"/>
              </a:rPr>
              <a:t>何が変わるの？どんなメリットがあるの？</a:t>
            </a:r>
          </a:p>
        </p:txBody>
      </p:sp>
      <p:grpSp>
        <p:nvGrpSpPr>
          <p:cNvPr id="4" name="グループ化 3">
            <a:extLst>
              <a:ext uri="{FF2B5EF4-FFF2-40B4-BE49-F238E27FC236}">
                <a16:creationId xmlns:a16="http://schemas.microsoft.com/office/drawing/2014/main" id="{CBA76F17-8165-404A-B4A2-D2A659229103}"/>
              </a:ext>
            </a:extLst>
          </p:cNvPr>
          <p:cNvGrpSpPr/>
          <p:nvPr/>
        </p:nvGrpSpPr>
        <p:grpSpPr>
          <a:xfrm>
            <a:off x="327029" y="326923"/>
            <a:ext cx="6203942" cy="769441"/>
            <a:chOff x="744631" y="344804"/>
            <a:chExt cx="6203942" cy="769441"/>
          </a:xfrm>
        </p:grpSpPr>
        <p:sp>
          <p:nvSpPr>
            <p:cNvPr id="42" name="正方形/長方形 41">
              <a:extLst>
                <a:ext uri="{FF2B5EF4-FFF2-40B4-BE49-F238E27FC236}">
                  <a16:creationId xmlns:a16="http://schemas.microsoft.com/office/drawing/2014/main" id="{D200F2FD-3C13-4D75-B4F7-235EBB4421CC}"/>
                </a:ext>
              </a:extLst>
            </p:cNvPr>
            <p:cNvSpPr/>
            <p:nvPr/>
          </p:nvSpPr>
          <p:spPr>
            <a:xfrm>
              <a:off x="796846" y="879991"/>
              <a:ext cx="2479183" cy="149769"/>
            </a:xfrm>
            <a:prstGeom prst="rect">
              <a:avLst/>
            </a:prstGeom>
            <a:solidFill>
              <a:srgbClr val="FFE3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AEF29FE-86BA-4EA4-8DF2-DCDAE91F0744}"/>
                </a:ext>
              </a:extLst>
            </p:cNvPr>
            <p:cNvSpPr txBox="1"/>
            <p:nvPr/>
          </p:nvSpPr>
          <p:spPr>
            <a:xfrm>
              <a:off x="744631" y="344804"/>
              <a:ext cx="6203942" cy="769441"/>
            </a:xfrm>
            <a:prstGeom prst="rect">
              <a:avLst/>
            </a:prstGeom>
            <a:noFill/>
          </p:spPr>
          <p:txBody>
            <a:bodyPr wrap="none" rtlCol="0">
              <a:spAutoFit/>
            </a:bodyPr>
            <a:lstStyle/>
            <a:p>
              <a:endParaRPr kumimoji="1" lang="en-US" altLang="zh-TW" sz="2000" dirty="0">
                <a:latin typeface="Yu Gothic UI Semibold" panose="020B0700000000000000" pitchFamily="50" charset="-128"/>
                <a:ea typeface="Yu Gothic UI Semibold" panose="020B0700000000000000" pitchFamily="50" charset="-128"/>
              </a:endParaRPr>
            </a:p>
            <a:p>
              <a:r>
                <a:rPr kumimoji="1" lang="zh-TW" altLang="en-US" sz="2400" b="1" dirty="0">
                  <a:latin typeface="Yu Gothic UI Semibold" panose="020B0700000000000000" pitchFamily="50" charset="-128"/>
                  <a:ea typeface="Yu Gothic UI Semibold" panose="020B0700000000000000" pitchFamily="50" charset="-128"/>
                </a:rPr>
                <a:t>限度額適用認定証</a:t>
              </a:r>
              <a:r>
                <a:rPr kumimoji="1" lang="ja-JP" altLang="en-US" sz="2400" b="1" dirty="0">
                  <a:latin typeface="Yu Gothic UI Semibold" panose="020B0700000000000000" pitchFamily="50" charset="-128"/>
                  <a:ea typeface="Yu Gothic UI Semibold" panose="020B0700000000000000" pitchFamily="50" charset="-128"/>
                </a:rPr>
                <a:t>の準備が</a:t>
              </a:r>
              <a:r>
                <a:rPr kumimoji="1" lang="ja-JP" altLang="en-US" sz="2400" b="1" dirty="0">
                  <a:solidFill>
                    <a:srgbClr val="F18101"/>
                  </a:solidFill>
                  <a:latin typeface="Yu Gothic UI Semibold" panose="020B0700000000000000" pitchFamily="50" charset="-128"/>
                  <a:ea typeface="Yu Gothic UI Semibold" panose="020B0700000000000000" pitchFamily="50" charset="-128"/>
                </a:rPr>
                <a:t>不要</a:t>
              </a:r>
              <a:r>
                <a:rPr kumimoji="1" lang="ja-JP" altLang="en-US" sz="2400" b="1" dirty="0">
                  <a:latin typeface="Yu Gothic UI Semibold" panose="020B0700000000000000" pitchFamily="50" charset="-128"/>
                  <a:ea typeface="Yu Gothic UI Semibold" panose="020B0700000000000000" pitchFamily="50" charset="-128"/>
                </a:rPr>
                <a:t>になりました！</a:t>
              </a:r>
              <a:endParaRPr kumimoji="1" lang="ja-JP" altLang="en-US" sz="2400" b="1" dirty="0">
                <a:solidFill>
                  <a:schemeClr val="tx1">
                    <a:lumMod val="75000"/>
                    <a:lumOff val="25000"/>
                  </a:schemeClr>
                </a:solidFill>
                <a:latin typeface="Yu Gothic UI Semibold" panose="020B0700000000000000" pitchFamily="50" charset="-128"/>
                <a:ea typeface="Yu Gothic UI Semibold" panose="020B0700000000000000" pitchFamily="50" charset="-128"/>
              </a:endParaRPr>
            </a:p>
          </p:txBody>
        </p:sp>
      </p:grpSp>
      <p:sp>
        <p:nvSpPr>
          <p:cNvPr id="23" name="四角形: 角を丸くする 22">
            <a:extLst>
              <a:ext uri="{FF2B5EF4-FFF2-40B4-BE49-F238E27FC236}">
                <a16:creationId xmlns:a16="http://schemas.microsoft.com/office/drawing/2014/main" id="{39EFB3CF-88B5-4693-B492-D14B05C1EA85}"/>
              </a:ext>
            </a:extLst>
          </p:cNvPr>
          <p:cNvSpPr/>
          <p:nvPr/>
        </p:nvSpPr>
        <p:spPr>
          <a:xfrm>
            <a:off x="257484" y="3591217"/>
            <a:ext cx="6354111" cy="2531291"/>
          </a:xfrm>
          <a:prstGeom prst="roundRect">
            <a:avLst>
              <a:gd name="adj" fmla="val 10527"/>
            </a:avLst>
          </a:prstGeom>
          <a:solidFill>
            <a:srgbClr val="FFEAD1"/>
          </a:solidFill>
          <a:ln w="41275" cap="rnd">
            <a:solidFill>
              <a:srgbClr val="FFEAD1"/>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40" name="正方形/長方形 39">
            <a:extLst>
              <a:ext uri="{FF2B5EF4-FFF2-40B4-BE49-F238E27FC236}">
                <a16:creationId xmlns:a16="http://schemas.microsoft.com/office/drawing/2014/main" id="{7800B240-9D89-4C24-96E6-A45C8309924B}"/>
              </a:ext>
            </a:extLst>
          </p:cNvPr>
          <p:cNvSpPr/>
          <p:nvPr/>
        </p:nvSpPr>
        <p:spPr>
          <a:xfrm>
            <a:off x="375481" y="7457849"/>
            <a:ext cx="2153127" cy="1092607"/>
          </a:xfrm>
          <a:prstGeom prst="rect">
            <a:avLst/>
          </a:prstGeom>
        </p:spPr>
        <p:txBody>
          <a:bodyPr wrap="square">
            <a:spAutoFit/>
          </a:bodyPr>
          <a:lstStyle/>
          <a:p>
            <a:pPr marL="108000" indent="-180000">
              <a:buClr>
                <a:srgbClr val="F18101"/>
              </a:buClr>
              <a:buFont typeface="Wingdings" panose="05000000000000000000" pitchFamily="2" charset="2"/>
              <a:buChar char="l"/>
            </a:pPr>
            <a:r>
              <a:rPr lang="ja-JP" altLang="en-US" sz="1300" dirty="0">
                <a:latin typeface="+mn-ea"/>
              </a:rPr>
              <a:t>保険者番号</a:t>
            </a:r>
          </a:p>
          <a:p>
            <a:pPr marL="108000" indent="-180000">
              <a:buClr>
                <a:srgbClr val="F18101"/>
              </a:buClr>
              <a:buFont typeface="Wingdings" panose="05000000000000000000" pitchFamily="2" charset="2"/>
              <a:buChar char="l"/>
            </a:pPr>
            <a:r>
              <a:rPr lang="ja-JP" altLang="en-US" sz="1300" dirty="0">
                <a:latin typeface="+mn-ea"/>
              </a:rPr>
              <a:t>被保険者証記号・番号</a:t>
            </a:r>
          </a:p>
          <a:p>
            <a:pPr marL="108000" indent="-180000">
              <a:buClr>
                <a:srgbClr val="F18101"/>
              </a:buClr>
              <a:buFont typeface="Wingdings" panose="05000000000000000000" pitchFamily="2" charset="2"/>
              <a:buChar char="l"/>
            </a:pPr>
            <a:r>
              <a:rPr lang="ja-JP" altLang="en-US" sz="1300" dirty="0">
                <a:latin typeface="+mn-ea"/>
              </a:rPr>
              <a:t>枝番</a:t>
            </a:r>
          </a:p>
          <a:p>
            <a:pPr marL="108000" indent="-180000">
              <a:buClr>
                <a:srgbClr val="F18101"/>
              </a:buClr>
              <a:buFont typeface="Wingdings" panose="05000000000000000000" pitchFamily="2" charset="2"/>
              <a:buChar char="l"/>
            </a:pPr>
            <a:r>
              <a:rPr lang="ja-JP" altLang="en-US" sz="1300">
                <a:latin typeface="+mn-ea"/>
              </a:rPr>
              <a:t>限度額適用認定証</a:t>
            </a:r>
            <a:r>
              <a:rPr lang="ja-JP" altLang="en-US" sz="1300" dirty="0">
                <a:latin typeface="+mn-ea"/>
              </a:rPr>
              <a:t>区分</a:t>
            </a:r>
          </a:p>
          <a:p>
            <a:pPr marL="108000" indent="-180000">
              <a:buClr>
                <a:srgbClr val="F18101"/>
              </a:buClr>
              <a:buFont typeface="Wingdings" panose="05000000000000000000" pitchFamily="2" charset="2"/>
              <a:buChar char="l"/>
            </a:pPr>
            <a:r>
              <a:rPr lang="ja-JP" altLang="en-US" sz="1300" dirty="0">
                <a:latin typeface="+mn-ea"/>
              </a:rPr>
              <a:t>適用区分</a:t>
            </a:r>
            <a:r>
              <a:rPr lang="en-US" altLang="ja-JP" sz="1300" dirty="0">
                <a:latin typeface="+mn-ea"/>
              </a:rPr>
              <a:t>※1</a:t>
            </a:r>
          </a:p>
        </p:txBody>
      </p:sp>
      <p:sp>
        <p:nvSpPr>
          <p:cNvPr id="56" name="正方形/長方形 55">
            <a:extLst>
              <a:ext uri="{FF2B5EF4-FFF2-40B4-BE49-F238E27FC236}">
                <a16:creationId xmlns:a16="http://schemas.microsoft.com/office/drawing/2014/main" id="{6FE38F00-38DC-4573-9410-A0F0E90D0A6A}"/>
              </a:ext>
            </a:extLst>
          </p:cNvPr>
          <p:cNvSpPr/>
          <p:nvPr/>
        </p:nvSpPr>
        <p:spPr>
          <a:xfrm>
            <a:off x="3428999" y="7457850"/>
            <a:ext cx="2153127" cy="692497"/>
          </a:xfrm>
          <a:prstGeom prst="rect">
            <a:avLst/>
          </a:prstGeom>
        </p:spPr>
        <p:txBody>
          <a:bodyPr wrap="square">
            <a:spAutoFit/>
          </a:bodyPr>
          <a:lstStyle/>
          <a:p>
            <a:pPr marL="108000" indent="-180000">
              <a:buClr>
                <a:srgbClr val="F18101"/>
              </a:buClr>
              <a:buFont typeface="Wingdings" panose="05000000000000000000" pitchFamily="2" charset="2"/>
              <a:buChar char="l"/>
            </a:pPr>
            <a:r>
              <a:rPr lang="ja-JP" altLang="en-US" sz="1300" dirty="0">
                <a:latin typeface="+mn-ea"/>
              </a:rPr>
              <a:t>交付年月日</a:t>
            </a:r>
          </a:p>
          <a:p>
            <a:pPr marL="108000" indent="-180000">
              <a:buClr>
                <a:srgbClr val="F18101"/>
              </a:buClr>
              <a:buFont typeface="Wingdings" panose="05000000000000000000" pitchFamily="2" charset="2"/>
              <a:buChar char="l"/>
            </a:pPr>
            <a:r>
              <a:rPr lang="ja-JP" altLang="en-US" sz="1300" dirty="0">
                <a:latin typeface="+mn-ea"/>
              </a:rPr>
              <a:t>回収年月日</a:t>
            </a:r>
          </a:p>
          <a:p>
            <a:pPr marL="108000" indent="-180000">
              <a:buClr>
                <a:srgbClr val="F18101"/>
              </a:buClr>
              <a:buFont typeface="Wingdings" panose="05000000000000000000" pitchFamily="2" charset="2"/>
              <a:buChar char="l"/>
            </a:pPr>
            <a:r>
              <a:rPr lang="ja-JP" altLang="en-US" sz="1300" dirty="0">
                <a:latin typeface="+mn-ea"/>
              </a:rPr>
              <a:t>長期入院該当年月日</a:t>
            </a:r>
            <a:r>
              <a:rPr lang="en-US" altLang="ja-JP" sz="1300" dirty="0">
                <a:latin typeface="+mn-ea"/>
              </a:rPr>
              <a:t>※2</a:t>
            </a:r>
          </a:p>
        </p:txBody>
      </p:sp>
      <p:sp>
        <p:nvSpPr>
          <p:cNvPr id="32" name="正方形/長方形 31">
            <a:extLst>
              <a:ext uri="{FF2B5EF4-FFF2-40B4-BE49-F238E27FC236}">
                <a16:creationId xmlns:a16="http://schemas.microsoft.com/office/drawing/2014/main" id="{F8660B2F-6A92-4587-A4E8-F03D9DC39518}"/>
              </a:ext>
            </a:extLst>
          </p:cNvPr>
          <p:cNvSpPr/>
          <p:nvPr/>
        </p:nvSpPr>
        <p:spPr>
          <a:xfrm>
            <a:off x="311950" y="2197489"/>
            <a:ext cx="6245178" cy="523220"/>
          </a:xfrm>
          <a:prstGeom prst="rect">
            <a:avLst/>
          </a:prstGeom>
        </p:spPr>
        <p:txBody>
          <a:bodyPr wrap="square">
            <a:spAutoFit/>
          </a:bodyPr>
          <a:lstStyle/>
          <a:p>
            <a:r>
              <a:rPr lang="ja-JP" altLang="en-US" sz="1400" dirty="0">
                <a:latin typeface="+mn-ea"/>
              </a:rPr>
              <a:t>窓口での支払が高額になる場合に、自己負担額を所得に応じた限度額にするために医療機関に提出する証類です。</a:t>
            </a:r>
          </a:p>
        </p:txBody>
      </p:sp>
      <p:grpSp>
        <p:nvGrpSpPr>
          <p:cNvPr id="2" name="グループ化 1">
            <a:extLst>
              <a:ext uri="{FF2B5EF4-FFF2-40B4-BE49-F238E27FC236}">
                <a16:creationId xmlns:a16="http://schemas.microsoft.com/office/drawing/2014/main" id="{584905F4-54B9-44D4-9229-9860AE6154ED}"/>
              </a:ext>
            </a:extLst>
          </p:cNvPr>
          <p:cNvGrpSpPr/>
          <p:nvPr/>
        </p:nvGrpSpPr>
        <p:grpSpPr>
          <a:xfrm>
            <a:off x="493433" y="3783198"/>
            <a:ext cx="6044506" cy="2147328"/>
            <a:chOff x="493433" y="3737792"/>
            <a:chExt cx="6044506" cy="2147328"/>
          </a:xfrm>
        </p:grpSpPr>
        <p:sp>
          <p:nvSpPr>
            <p:cNvPr id="12" name="二等辺三角形 11">
              <a:extLst>
                <a:ext uri="{FF2B5EF4-FFF2-40B4-BE49-F238E27FC236}">
                  <a16:creationId xmlns:a16="http://schemas.microsoft.com/office/drawing/2014/main" id="{6008EAC8-75F0-4B3C-9567-CB752BB16A51}"/>
                </a:ext>
              </a:extLst>
            </p:cNvPr>
            <p:cNvSpPr/>
            <p:nvPr/>
          </p:nvSpPr>
          <p:spPr>
            <a:xfrm rot="10800000">
              <a:off x="996302" y="4735398"/>
              <a:ext cx="557376" cy="150752"/>
            </a:xfrm>
            <a:prstGeom prst="triangle">
              <a:avLst/>
            </a:prstGeom>
            <a:solidFill>
              <a:srgbClr val="F18101"/>
            </a:solidFill>
            <a:ln>
              <a:solidFill>
                <a:srgbClr val="F181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18101"/>
                </a:solidFill>
              </a:endParaRPr>
            </a:p>
          </p:txBody>
        </p:sp>
        <p:sp>
          <p:nvSpPr>
            <p:cNvPr id="52" name="四角形: 角を丸くする 51">
              <a:extLst>
                <a:ext uri="{FF2B5EF4-FFF2-40B4-BE49-F238E27FC236}">
                  <a16:creationId xmlns:a16="http://schemas.microsoft.com/office/drawing/2014/main" id="{1454A942-7240-4900-9796-43701B3F9142}"/>
                </a:ext>
              </a:extLst>
            </p:cNvPr>
            <p:cNvSpPr/>
            <p:nvPr/>
          </p:nvSpPr>
          <p:spPr>
            <a:xfrm>
              <a:off x="493433" y="4927192"/>
              <a:ext cx="1563115" cy="937244"/>
            </a:xfrm>
            <a:prstGeom prst="roundRect">
              <a:avLst/>
            </a:prstGeom>
            <a:solidFill>
              <a:schemeClr val="bg1"/>
            </a:solidFill>
            <a:ln>
              <a:solidFill>
                <a:srgbClr val="F1810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b="1" dirty="0">
                  <a:solidFill>
                    <a:srgbClr val="F18101"/>
                  </a:solidFill>
                  <a:latin typeface="+mn-ea"/>
                </a:rPr>
                <a:t>これからは</a:t>
              </a:r>
              <a:endParaRPr kumimoji="1" lang="en-US" altLang="ja-JP" sz="1600" b="1" dirty="0">
                <a:solidFill>
                  <a:srgbClr val="F18101"/>
                </a:solidFill>
                <a:latin typeface="+mn-ea"/>
              </a:endParaRPr>
            </a:p>
          </p:txBody>
        </p:sp>
        <p:sp>
          <p:nvSpPr>
            <p:cNvPr id="11" name="四角形: 角を丸くする 10">
              <a:extLst>
                <a:ext uri="{FF2B5EF4-FFF2-40B4-BE49-F238E27FC236}">
                  <a16:creationId xmlns:a16="http://schemas.microsoft.com/office/drawing/2014/main" id="{00BEF740-7523-49B9-BF35-72C8B26313EB}"/>
                </a:ext>
              </a:extLst>
            </p:cNvPr>
            <p:cNvSpPr/>
            <p:nvPr/>
          </p:nvSpPr>
          <p:spPr>
            <a:xfrm>
              <a:off x="493433" y="3737792"/>
              <a:ext cx="1563115" cy="937244"/>
            </a:xfrm>
            <a:prstGeom prst="roundRect">
              <a:avLst/>
            </a:prstGeom>
            <a:solidFill>
              <a:schemeClr val="bg1"/>
            </a:solidFill>
            <a:ln>
              <a:solidFill>
                <a:srgbClr val="F1810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b="1" dirty="0">
                  <a:solidFill>
                    <a:srgbClr val="F18101"/>
                  </a:solidFill>
                  <a:latin typeface="+mn-ea"/>
                </a:rPr>
                <a:t>これまでは</a:t>
              </a:r>
            </a:p>
          </p:txBody>
        </p:sp>
        <p:sp>
          <p:nvSpPr>
            <p:cNvPr id="17" name="四角形: 角を丸くする 16">
              <a:extLst>
                <a:ext uri="{FF2B5EF4-FFF2-40B4-BE49-F238E27FC236}">
                  <a16:creationId xmlns:a16="http://schemas.microsoft.com/office/drawing/2014/main" id="{0D6868B7-1A07-4BC2-A181-4AEB23C133DE}"/>
                </a:ext>
              </a:extLst>
            </p:cNvPr>
            <p:cNvSpPr/>
            <p:nvPr/>
          </p:nvSpPr>
          <p:spPr>
            <a:xfrm>
              <a:off x="2164984" y="3737792"/>
              <a:ext cx="4372955" cy="937244"/>
            </a:xfrm>
            <a:prstGeom prst="roundRect">
              <a:avLst/>
            </a:prstGeom>
            <a:no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n-ea"/>
                </a:rPr>
                <a:t>医療機関・薬局の窓口での支払いを</a:t>
              </a:r>
              <a:endParaRPr kumimoji="1" lang="en-US" altLang="ja-JP" sz="1400" dirty="0">
                <a:solidFill>
                  <a:schemeClr val="tx1"/>
                </a:solidFill>
                <a:latin typeface="+mn-ea"/>
              </a:endParaRPr>
            </a:p>
            <a:p>
              <a:pPr algn="ctr"/>
              <a:r>
                <a:rPr kumimoji="1" lang="ja-JP" altLang="en-US" sz="1400" dirty="0">
                  <a:solidFill>
                    <a:schemeClr val="tx1"/>
                  </a:solidFill>
                  <a:latin typeface="+mn-ea"/>
                </a:rPr>
                <a:t>自己負担限度額までにとどめるためには、</a:t>
              </a:r>
            </a:p>
            <a:p>
              <a:pPr algn="ctr"/>
              <a:r>
                <a:rPr kumimoji="1" lang="ja-JP" altLang="en-US" sz="1400" b="1" u="sng" dirty="0">
                  <a:solidFill>
                    <a:schemeClr val="tx1"/>
                  </a:solidFill>
                  <a:latin typeface="+mn-ea"/>
                </a:rPr>
                <a:t>   事前に申請し「限度額適用認定証」の</a:t>
              </a:r>
              <a:endParaRPr kumimoji="1" lang="en-US" altLang="ja-JP" sz="1400" b="1" u="sng" dirty="0">
                <a:solidFill>
                  <a:schemeClr val="tx1"/>
                </a:solidFill>
                <a:latin typeface="+mn-ea"/>
              </a:endParaRPr>
            </a:p>
            <a:p>
              <a:pPr algn="ctr"/>
              <a:r>
                <a:rPr kumimoji="1" lang="ja-JP" altLang="en-US" sz="1400" b="1" u="sng" dirty="0">
                  <a:solidFill>
                    <a:schemeClr val="tx1"/>
                  </a:solidFill>
                  <a:latin typeface="+mn-ea"/>
                </a:rPr>
                <a:t>準備が必要でした。</a:t>
              </a:r>
            </a:p>
          </p:txBody>
        </p:sp>
        <p:grpSp>
          <p:nvGrpSpPr>
            <p:cNvPr id="5" name="グループ化 4">
              <a:extLst>
                <a:ext uri="{FF2B5EF4-FFF2-40B4-BE49-F238E27FC236}">
                  <a16:creationId xmlns:a16="http://schemas.microsoft.com/office/drawing/2014/main" id="{EEC567D6-D4FC-4117-B0E1-5B039D27227D}"/>
                </a:ext>
              </a:extLst>
            </p:cNvPr>
            <p:cNvGrpSpPr/>
            <p:nvPr/>
          </p:nvGrpSpPr>
          <p:grpSpPr>
            <a:xfrm>
              <a:off x="2243890" y="4906508"/>
              <a:ext cx="4215143" cy="978612"/>
              <a:chOff x="2243890" y="5106487"/>
              <a:chExt cx="4215143" cy="978612"/>
            </a:xfrm>
          </p:grpSpPr>
          <p:sp>
            <p:nvSpPr>
              <p:cNvPr id="69" name="四角形: 角を丸くする 68">
                <a:extLst>
                  <a:ext uri="{FF2B5EF4-FFF2-40B4-BE49-F238E27FC236}">
                    <a16:creationId xmlns:a16="http://schemas.microsoft.com/office/drawing/2014/main" id="{F3FB30EC-4449-4A30-9E45-9FB851C9D32E}"/>
                  </a:ext>
                </a:extLst>
              </p:cNvPr>
              <p:cNvSpPr/>
              <p:nvPr/>
            </p:nvSpPr>
            <p:spPr>
              <a:xfrm>
                <a:off x="2243890" y="5106487"/>
                <a:ext cx="4215143" cy="937244"/>
              </a:xfrm>
              <a:prstGeom prst="roundRect">
                <a:avLst/>
              </a:prstGeom>
              <a:no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a:solidFill>
                      <a:schemeClr val="tx1"/>
                    </a:solidFill>
                    <a:latin typeface="+mn-ea"/>
                  </a:rPr>
                  <a:t>「限度額適用認定証」がなくても、</a:t>
                </a:r>
              </a:p>
              <a:p>
                <a:pPr algn="ctr"/>
                <a:r>
                  <a:rPr kumimoji="1" lang="ja-JP" altLang="en-US" sz="1400" b="1" u="sng" dirty="0">
                    <a:solidFill>
                      <a:schemeClr val="tx1"/>
                    </a:solidFill>
                    <a:latin typeface="+mn-ea"/>
                  </a:rPr>
                  <a:t>限度額を超える支払いが免除されます。</a:t>
                </a:r>
              </a:p>
              <a:p>
                <a:pPr algn="ctr"/>
                <a:endParaRPr kumimoji="1" lang="ja-JP" altLang="en-US" sz="1400" b="1" dirty="0">
                  <a:solidFill>
                    <a:schemeClr val="tx1"/>
                  </a:solidFill>
                  <a:latin typeface="+mn-ea"/>
                </a:endParaRPr>
              </a:p>
            </p:txBody>
          </p:sp>
          <p:sp>
            <p:nvSpPr>
              <p:cNvPr id="3" name="正方形/長方形 2">
                <a:extLst>
                  <a:ext uri="{FF2B5EF4-FFF2-40B4-BE49-F238E27FC236}">
                    <a16:creationId xmlns:a16="http://schemas.microsoft.com/office/drawing/2014/main" id="{BA610563-A962-4485-B63C-167594C9B03F}"/>
                  </a:ext>
                </a:extLst>
              </p:cNvPr>
              <p:cNvSpPr/>
              <p:nvPr/>
            </p:nvSpPr>
            <p:spPr>
              <a:xfrm>
                <a:off x="2636960" y="5715767"/>
                <a:ext cx="3580959" cy="369332"/>
              </a:xfrm>
              <a:prstGeom prst="rect">
                <a:avLst/>
              </a:prstGeom>
            </p:spPr>
            <p:txBody>
              <a:bodyPr wrap="square">
                <a:spAutoFit/>
              </a:bodyPr>
              <a:lstStyle/>
              <a:p>
                <a:r>
                  <a:rPr kumimoji="1" lang="en-US" altLang="ja-JP" sz="900" dirty="0">
                    <a:latin typeface="+mn-ea"/>
                  </a:rPr>
                  <a:t>※</a:t>
                </a:r>
                <a:r>
                  <a:rPr kumimoji="1" lang="ja-JP" altLang="en-US" sz="900" dirty="0">
                    <a:latin typeface="+mn-ea"/>
                  </a:rPr>
                  <a:t>ご加入されている医療保険がデータを登録していない場合には、これまでと同じ扱いとなります。</a:t>
                </a:r>
                <a:endParaRPr lang="ja-JP" altLang="en-US" sz="900" dirty="0">
                  <a:latin typeface="+mn-ea"/>
                </a:endParaRPr>
              </a:p>
            </p:txBody>
          </p:sp>
        </p:grpSp>
      </p:grpSp>
      <p:sp>
        <p:nvSpPr>
          <p:cNvPr id="66" name="テキスト ボックス 65">
            <a:extLst>
              <a:ext uri="{FF2B5EF4-FFF2-40B4-BE49-F238E27FC236}">
                <a16:creationId xmlns:a16="http://schemas.microsoft.com/office/drawing/2014/main" id="{8282E399-101B-4CF0-BB96-282EED7E6264}"/>
              </a:ext>
            </a:extLst>
          </p:cNvPr>
          <p:cNvSpPr txBox="1"/>
          <p:nvPr/>
        </p:nvSpPr>
        <p:spPr>
          <a:xfrm>
            <a:off x="1477184" y="219325"/>
            <a:ext cx="3903633" cy="400110"/>
          </a:xfrm>
          <a:prstGeom prst="rect">
            <a:avLst/>
          </a:prstGeom>
          <a:noFill/>
        </p:spPr>
        <p:txBody>
          <a:bodyPr wrap="square" rtlCol="0">
            <a:spAutoFit/>
          </a:bodyPr>
          <a:lstStyle/>
          <a:p>
            <a:pPr algn="ctr"/>
            <a:r>
              <a:rPr kumimoji="1" lang="ja-JP" altLang="en-US" sz="2000" b="1" dirty="0">
                <a:solidFill>
                  <a:srgbClr val="F18101"/>
                </a:solidFill>
                <a:latin typeface="Yu Gothic UI Semibold" panose="020B0700000000000000" pitchFamily="50" charset="-128"/>
                <a:ea typeface="Yu Gothic UI Semibold" panose="020B0700000000000000" pitchFamily="50" charset="-128"/>
              </a:rPr>
              <a:t>マイナンバーカードの健康保険証利用</a:t>
            </a:r>
            <a:endParaRPr kumimoji="1" lang="ja-JP" altLang="en-US" b="1" dirty="0">
              <a:solidFill>
                <a:srgbClr val="F18101"/>
              </a:solidFill>
              <a:latin typeface="Yu Gothic UI Semibold" panose="020B0700000000000000" pitchFamily="50" charset="-128"/>
              <a:ea typeface="Yu Gothic UI Semibold" panose="020B0700000000000000" pitchFamily="50" charset="-128"/>
            </a:endParaRPr>
          </a:p>
        </p:txBody>
      </p:sp>
      <p:sp>
        <p:nvSpPr>
          <p:cNvPr id="39" name="テキスト ボックス 38">
            <a:extLst>
              <a:ext uri="{FF2B5EF4-FFF2-40B4-BE49-F238E27FC236}">
                <a16:creationId xmlns:a16="http://schemas.microsoft.com/office/drawing/2014/main" id="{8D0CEABE-5EA9-4243-846D-27986E3AFAF8}"/>
              </a:ext>
            </a:extLst>
          </p:cNvPr>
          <p:cNvSpPr txBox="1"/>
          <p:nvPr/>
        </p:nvSpPr>
        <p:spPr>
          <a:xfrm>
            <a:off x="665808" y="1512263"/>
            <a:ext cx="3570208" cy="461665"/>
          </a:xfrm>
          <a:prstGeom prst="rect">
            <a:avLst/>
          </a:prstGeom>
          <a:noFill/>
        </p:spPr>
        <p:txBody>
          <a:bodyPr wrap="none" rtlCol="0">
            <a:spAutoFit/>
          </a:bodyPr>
          <a:lstStyle/>
          <a:p>
            <a:r>
              <a:rPr kumimoji="1" lang="ja-JP" altLang="en-US" sz="2400" b="1" dirty="0">
                <a:solidFill>
                  <a:srgbClr val="F18101"/>
                </a:solidFill>
                <a:latin typeface="+mn-ea"/>
              </a:rPr>
              <a:t>限度額適用認定証とは？</a:t>
            </a:r>
          </a:p>
        </p:txBody>
      </p:sp>
      <p:sp>
        <p:nvSpPr>
          <p:cNvPr id="46" name="テキスト ボックス 45">
            <a:extLst>
              <a:ext uri="{FF2B5EF4-FFF2-40B4-BE49-F238E27FC236}">
                <a16:creationId xmlns:a16="http://schemas.microsoft.com/office/drawing/2014/main" id="{E5D29D37-9C20-44CD-99A6-39A0B3FD5733}"/>
              </a:ext>
            </a:extLst>
          </p:cNvPr>
          <p:cNvSpPr txBox="1"/>
          <p:nvPr/>
        </p:nvSpPr>
        <p:spPr>
          <a:xfrm>
            <a:off x="665808" y="6284443"/>
            <a:ext cx="5416868" cy="461665"/>
          </a:xfrm>
          <a:prstGeom prst="rect">
            <a:avLst/>
          </a:prstGeom>
          <a:noFill/>
        </p:spPr>
        <p:txBody>
          <a:bodyPr wrap="none" rtlCol="0">
            <a:spAutoFit/>
          </a:bodyPr>
          <a:lstStyle/>
          <a:p>
            <a:r>
              <a:rPr kumimoji="1" lang="ja-JP" altLang="en-US" sz="2400" b="1" dirty="0">
                <a:solidFill>
                  <a:srgbClr val="F18101"/>
                </a:solidFill>
                <a:latin typeface="+mn-ea"/>
              </a:rPr>
              <a:t>医療機関・薬局に提供される情報は？</a:t>
            </a:r>
          </a:p>
        </p:txBody>
      </p:sp>
      <p:grpSp>
        <p:nvGrpSpPr>
          <p:cNvPr id="7" name="グラフィックス 7" descr="電球と歯車">
            <a:extLst>
              <a:ext uri="{FF2B5EF4-FFF2-40B4-BE49-F238E27FC236}">
                <a16:creationId xmlns:a16="http://schemas.microsoft.com/office/drawing/2014/main" id="{BE4BFF83-EAEA-477A-9B02-1C5E42F42D29}"/>
              </a:ext>
            </a:extLst>
          </p:cNvPr>
          <p:cNvGrpSpPr/>
          <p:nvPr/>
        </p:nvGrpSpPr>
        <p:grpSpPr>
          <a:xfrm>
            <a:off x="172140" y="1453755"/>
            <a:ext cx="543665" cy="543665"/>
            <a:chOff x="172140" y="1453755"/>
            <a:chExt cx="543665" cy="543665"/>
          </a:xfrm>
        </p:grpSpPr>
        <p:sp>
          <p:nvSpPr>
            <p:cNvPr id="9" name="フリーフォーム: 図形 8">
              <a:extLst>
                <a:ext uri="{FF2B5EF4-FFF2-40B4-BE49-F238E27FC236}">
                  <a16:creationId xmlns:a16="http://schemas.microsoft.com/office/drawing/2014/main" id="{1776CF95-8E2D-412D-B508-079F28D26C95}"/>
                </a:ext>
              </a:extLst>
            </p:cNvPr>
            <p:cNvSpPr/>
            <p:nvPr/>
          </p:nvSpPr>
          <p:spPr>
            <a:xfrm>
              <a:off x="373975" y="1637128"/>
              <a:ext cx="129686" cy="128893"/>
            </a:xfrm>
            <a:custGeom>
              <a:avLst/>
              <a:gdLst>
                <a:gd name="connsiteX0" fmla="*/ 111508 w 129686"/>
                <a:gd name="connsiteY0" fmla="*/ 38453 h 128893"/>
                <a:gd name="connsiteX1" fmla="*/ 116322 w 129686"/>
                <a:gd name="connsiteY1" fmla="*/ 24182 h 128893"/>
                <a:gd name="connsiteX2" fmla="*/ 105448 w 129686"/>
                <a:gd name="connsiteY2" fmla="*/ 13308 h 128893"/>
                <a:gd name="connsiteX3" fmla="*/ 91177 w 129686"/>
                <a:gd name="connsiteY3" fmla="*/ 18122 h 128893"/>
                <a:gd name="connsiteX4" fmla="*/ 79398 w 129686"/>
                <a:gd name="connsiteY4" fmla="*/ 13308 h 128893"/>
                <a:gd name="connsiteX5" fmla="*/ 72715 w 129686"/>
                <a:gd name="connsiteY5" fmla="*/ 0 h 128893"/>
                <a:gd name="connsiteX6" fmla="*/ 57538 w 129686"/>
                <a:gd name="connsiteY6" fmla="*/ 0 h 128893"/>
                <a:gd name="connsiteX7" fmla="*/ 50799 w 129686"/>
                <a:gd name="connsiteY7" fmla="*/ 13365 h 128893"/>
                <a:gd name="connsiteX8" fmla="*/ 38963 w 129686"/>
                <a:gd name="connsiteY8" fmla="*/ 18179 h 128893"/>
                <a:gd name="connsiteX9" fmla="*/ 24691 w 129686"/>
                <a:gd name="connsiteY9" fmla="*/ 13365 h 128893"/>
                <a:gd name="connsiteX10" fmla="*/ 13818 w 129686"/>
                <a:gd name="connsiteY10" fmla="*/ 24238 h 128893"/>
                <a:gd name="connsiteX11" fmla="*/ 18349 w 129686"/>
                <a:gd name="connsiteY11" fmla="*/ 38510 h 128893"/>
                <a:gd name="connsiteX12" fmla="*/ 13365 w 129686"/>
                <a:gd name="connsiteY12" fmla="*/ 50289 h 128893"/>
                <a:gd name="connsiteX13" fmla="*/ 0 w 129686"/>
                <a:gd name="connsiteY13" fmla="*/ 56972 h 128893"/>
                <a:gd name="connsiteX14" fmla="*/ 0 w 129686"/>
                <a:gd name="connsiteY14" fmla="*/ 71922 h 128893"/>
                <a:gd name="connsiteX15" fmla="*/ 13365 w 129686"/>
                <a:gd name="connsiteY15" fmla="*/ 78662 h 128893"/>
                <a:gd name="connsiteX16" fmla="*/ 18179 w 129686"/>
                <a:gd name="connsiteY16" fmla="*/ 90441 h 128893"/>
                <a:gd name="connsiteX17" fmla="*/ 13365 w 129686"/>
                <a:gd name="connsiteY17" fmla="*/ 104712 h 128893"/>
                <a:gd name="connsiteX18" fmla="*/ 24691 w 129686"/>
                <a:gd name="connsiteY18" fmla="*/ 115585 h 128893"/>
                <a:gd name="connsiteX19" fmla="*/ 38963 w 129686"/>
                <a:gd name="connsiteY19" fmla="*/ 110715 h 128893"/>
                <a:gd name="connsiteX20" fmla="*/ 50742 w 129686"/>
                <a:gd name="connsiteY20" fmla="*/ 115585 h 128893"/>
                <a:gd name="connsiteX21" fmla="*/ 57425 w 129686"/>
                <a:gd name="connsiteY21" fmla="*/ 128894 h 128893"/>
                <a:gd name="connsiteX22" fmla="*/ 72602 w 129686"/>
                <a:gd name="connsiteY22" fmla="*/ 128894 h 128893"/>
                <a:gd name="connsiteX23" fmla="*/ 79341 w 129686"/>
                <a:gd name="connsiteY23" fmla="*/ 115812 h 128893"/>
                <a:gd name="connsiteX24" fmla="*/ 90951 w 129686"/>
                <a:gd name="connsiteY24" fmla="*/ 111112 h 128893"/>
                <a:gd name="connsiteX25" fmla="*/ 105165 w 129686"/>
                <a:gd name="connsiteY25" fmla="*/ 115982 h 128893"/>
                <a:gd name="connsiteX26" fmla="*/ 116039 w 129686"/>
                <a:gd name="connsiteY26" fmla="*/ 105052 h 128893"/>
                <a:gd name="connsiteX27" fmla="*/ 111225 w 129686"/>
                <a:gd name="connsiteY27" fmla="*/ 90837 h 128893"/>
                <a:gd name="connsiteX28" fmla="*/ 116378 w 129686"/>
                <a:gd name="connsiteY28" fmla="*/ 79001 h 128893"/>
                <a:gd name="connsiteX29" fmla="*/ 129687 w 129686"/>
                <a:gd name="connsiteY29" fmla="*/ 72319 h 128893"/>
                <a:gd name="connsiteX30" fmla="*/ 129687 w 129686"/>
                <a:gd name="connsiteY30" fmla="*/ 56972 h 128893"/>
                <a:gd name="connsiteX31" fmla="*/ 116322 w 129686"/>
                <a:gd name="connsiteY31" fmla="*/ 50232 h 128893"/>
                <a:gd name="connsiteX32" fmla="*/ 111508 w 129686"/>
                <a:gd name="connsiteY32" fmla="*/ 38453 h 128893"/>
                <a:gd name="connsiteX33" fmla="*/ 65070 w 129686"/>
                <a:gd name="connsiteY33" fmla="*/ 87326 h 128893"/>
                <a:gd name="connsiteX34" fmla="*/ 42417 w 129686"/>
                <a:gd name="connsiteY34" fmla="*/ 64673 h 128893"/>
                <a:gd name="connsiteX35" fmla="*/ 65070 w 129686"/>
                <a:gd name="connsiteY35" fmla="*/ 42021 h 128893"/>
                <a:gd name="connsiteX36" fmla="*/ 87723 w 129686"/>
                <a:gd name="connsiteY36" fmla="*/ 64673 h 128893"/>
                <a:gd name="connsiteX37" fmla="*/ 65070 w 129686"/>
                <a:gd name="connsiteY37" fmla="*/ 87326 h 12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9686" h="128893">
                  <a:moveTo>
                    <a:pt x="111508" y="38453"/>
                  </a:moveTo>
                  <a:lnTo>
                    <a:pt x="116322" y="24182"/>
                  </a:lnTo>
                  <a:lnTo>
                    <a:pt x="105448" y="13308"/>
                  </a:lnTo>
                  <a:lnTo>
                    <a:pt x="91177" y="18122"/>
                  </a:lnTo>
                  <a:cubicBezTo>
                    <a:pt x="87467" y="16032"/>
                    <a:pt x="83510" y="14414"/>
                    <a:pt x="79398" y="13308"/>
                  </a:cubicBezTo>
                  <a:lnTo>
                    <a:pt x="72715" y="0"/>
                  </a:lnTo>
                  <a:lnTo>
                    <a:pt x="57538" y="0"/>
                  </a:lnTo>
                  <a:lnTo>
                    <a:pt x="50799" y="13365"/>
                  </a:lnTo>
                  <a:cubicBezTo>
                    <a:pt x="46672" y="14481"/>
                    <a:pt x="42697" y="16098"/>
                    <a:pt x="38963" y="18179"/>
                  </a:cubicBezTo>
                  <a:lnTo>
                    <a:pt x="24691" y="13365"/>
                  </a:lnTo>
                  <a:lnTo>
                    <a:pt x="13818" y="24238"/>
                  </a:lnTo>
                  <a:lnTo>
                    <a:pt x="18349" y="38510"/>
                  </a:lnTo>
                  <a:cubicBezTo>
                    <a:pt x="16176" y="42199"/>
                    <a:pt x="14500" y="46160"/>
                    <a:pt x="13365" y="50289"/>
                  </a:cubicBezTo>
                  <a:lnTo>
                    <a:pt x="0" y="56972"/>
                  </a:lnTo>
                  <a:lnTo>
                    <a:pt x="0" y="71922"/>
                  </a:lnTo>
                  <a:lnTo>
                    <a:pt x="13365" y="78662"/>
                  </a:lnTo>
                  <a:cubicBezTo>
                    <a:pt x="14467" y="82775"/>
                    <a:pt x="16084" y="86733"/>
                    <a:pt x="18179" y="90441"/>
                  </a:cubicBezTo>
                  <a:lnTo>
                    <a:pt x="13365" y="104712"/>
                  </a:lnTo>
                  <a:lnTo>
                    <a:pt x="24691" y="115585"/>
                  </a:lnTo>
                  <a:lnTo>
                    <a:pt x="38963" y="110715"/>
                  </a:lnTo>
                  <a:cubicBezTo>
                    <a:pt x="42670" y="112825"/>
                    <a:pt x="46627" y="114461"/>
                    <a:pt x="50742" y="115585"/>
                  </a:cubicBezTo>
                  <a:lnTo>
                    <a:pt x="57425" y="128894"/>
                  </a:lnTo>
                  <a:lnTo>
                    <a:pt x="72602" y="128894"/>
                  </a:lnTo>
                  <a:lnTo>
                    <a:pt x="79341" y="115812"/>
                  </a:lnTo>
                  <a:cubicBezTo>
                    <a:pt x="83384" y="114713"/>
                    <a:pt x="87281" y="113134"/>
                    <a:pt x="90951" y="111112"/>
                  </a:cubicBezTo>
                  <a:lnTo>
                    <a:pt x="105165" y="115982"/>
                  </a:lnTo>
                  <a:lnTo>
                    <a:pt x="116039" y="105052"/>
                  </a:lnTo>
                  <a:lnTo>
                    <a:pt x="111225" y="90837"/>
                  </a:lnTo>
                  <a:cubicBezTo>
                    <a:pt x="113388" y="87101"/>
                    <a:pt x="115117" y="83130"/>
                    <a:pt x="116378" y="79001"/>
                  </a:cubicBezTo>
                  <a:lnTo>
                    <a:pt x="129687" y="72319"/>
                  </a:lnTo>
                  <a:lnTo>
                    <a:pt x="129687" y="56972"/>
                  </a:lnTo>
                  <a:lnTo>
                    <a:pt x="116322" y="50232"/>
                  </a:lnTo>
                  <a:cubicBezTo>
                    <a:pt x="115241" y="46112"/>
                    <a:pt x="113622" y="42152"/>
                    <a:pt x="111508" y="38453"/>
                  </a:cubicBezTo>
                  <a:close/>
                  <a:moveTo>
                    <a:pt x="65070" y="87326"/>
                  </a:moveTo>
                  <a:cubicBezTo>
                    <a:pt x="52559" y="87326"/>
                    <a:pt x="42417" y="77184"/>
                    <a:pt x="42417" y="64673"/>
                  </a:cubicBezTo>
                  <a:cubicBezTo>
                    <a:pt x="42417" y="52163"/>
                    <a:pt x="52559" y="42021"/>
                    <a:pt x="65070" y="42021"/>
                  </a:cubicBezTo>
                  <a:cubicBezTo>
                    <a:pt x="77505" y="42203"/>
                    <a:pt x="87540" y="52239"/>
                    <a:pt x="87723" y="64673"/>
                  </a:cubicBezTo>
                  <a:cubicBezTo>
                    <a:pt x="87723" y="77184"/>
                    <a:pt x="77580" y="87326"/>
                    <a:pt x="65070" y="87326"/>
                  </a:cubicBezTo>
                  <a:close/>
                </a:path>
              </a:pathLst>
            </a:custGeom>
            <a:solidFill>
              <a:schemeClr val="accent2"/>
            </a:solidFill>
            <a:ln w="5655" cap="flat">
              <a:noFill/>
              <a:prstDash val="solid"/>
              <a:miter/>
            </a:ln>
          </p:spPr>
          <p:txBody>
            <a:bodyPr rtlCol="0" anchor="ctr"/>
            <a:lstStyle/>
            <a:p>
              <a:endParaRPr lang="ja-JP" altLang="en-US"/>
            </a:p>
          </p:txBody>
        </p:sp>
        <p:sp>
          <p:nvSpPr>
            <p:cNvPr id="10" name="フリーフォーム: 図形 9">
              <a:extLst>
                <a:ext uri="{FF2B5EF4-FFF2-40B4-BE49-F238E27FC236}">
                  <a16:creationId xmlns:a16="http://schemas.microsoft.com/office/drawing/2014/main" id="{B469D8FD-9DC4-4F49-BDA7-F168A3D4BC86}"/>
                </a:ext>
              </a:extLst>
            </p:cNvPr>
            <p:cNvSpPr/>
            <p:nvPr/>
          </p:nvSpPr>
          <p:spPr>
            <a:xfrm>
              <a:off x="374824" y="1877304"/>
              <a:ext cx="128273" cy="32676"/>
            </a:xfrm>
            <a:custGeom>
              <a:avLst/>
              <a:gdLst>
                <a:gd name="connsiteX0" fmla="*/ 112868 w 128273"/>
                <a:gd name="connsiteY0" fmla="*/ 0 h 32676"/>
                <a:gd name="connsiteX1" fmla="*/ 15405 w 128273"/>
                <a:gd name="connsiteY1" fmla="*/ 0 h 32676"/>
                <a:gd name="connsiteX2" fmla="*/ 29 w 128273"/>
                <a:gd name="connsiteY2" fmla="*/ 17300 h 32676"/>
                <a:gd name="connsiteX3" fmla="*/ 15405 w 128273"/>
                <a:gd name="connsiteY3" fmla="*/ 32677 h 32676"/>
                <a:gd name="connsiteX4" fmla="*/ 112868 w 128273"/>
                <a:gd name="connsiteY4" fmla="*/ 32677 h 32676"/>
                <a:gd name="connsiteX5" fmla="*/ 128244 w 128273"/>
                <a:gd name="connsiteY5" fmla="*/ 15376 h 32676"/>
                <a:gd name="connsiteX6" fmla="*/ 112868 w 128273"/>
                <a:gd name="connsiteY6" fmla="*/ 0 h 3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73" h="32676">
                  <a:moveTo>
                    <a:pt x="112868" y="0"/>
                  </a:moveTo>
                  <a:lnTo>
                    <a:pt x="15405" y="0"/>
                  </a:lnTo>
                  <a:cubicBezTo>
                    <a:pt x="6382" y="532"/>
                    <a:pt x="-502" y="8277"/>
                    <a:pt x="29" y="17300"/>
                  </a:cubicBezTo>
                  <a:cubicBezTo>
                    <a:pt x="517" y="25582"/>
                    <a:pt x="7124" y="32189"/>
                    <a:pt x="15405" y="32677"/>
                  </a:cubicBezTo>
                  <a:lnTo>
                    <a:pt x="112868" y="32677"/>
                  </a:lnTo>
                  <a:cubicBezTo>
                    <a:pt x="121891" y="32145"/>
                    <a:pt x="128775" y="24399"/>
                    <a:pt x="128244" y="15376"/>
                  </a:cubicBezTo>
                  <a:cubicBezTo>
                    <a:pt x="127756" y="7094"/>
                    <a:pt x="121149" y="488"/>
                    <a:pt x="112868" y="0"/>
                  </a:cubicBezTo>
                  <a:close/>
                </a:path>
              </a:pathLst>
            </a:custGeom>
            <a:solidFill>
              <a:schemeClr val="accent2"/>
            </a:solidFill>
            <a:ln w="5655" cap="flat">
              <a:noFill/>
              <a:prstDash val="solid"/>
              <a:miter/>
            </a:ln>
          </p:spPr>
          <p:txBody>
            <a:bodyPr rtlCol="0" anchor="ctr"/>
            <a:lstStyle/>
            <a:p>
              <a:endParaRPr lang="ja-JP" altLang="en-US"/>
            </a:p>
          </p:txBody>
        </p:sp>
        <p:sp>
          <p:nvSpPr>
            <p:cNvPr id="13" name="フリーフォーム: 図形 12">
              <a:extLst>
                <a:ext uri="{FF2B5EF4-FFF2-40B4-BE49-F238E27FC236}">
                  <a16:creationId xmlns:a16="http://schemas.microsoft.com/office/drawing/2014/main" id="{7ADC9AB9-D709-4A78-ADC3-471837D85FB5}"/>
                </a:ext>
              </a:extLst>
            </p:cNvPr>
            <p:cNvSpPr/>
            <p:nvPr/>
          </p:nvSpPr>
          <p:spPr>
            <a:xfrm>
              <a:off x="403594" y="1932633"/>
              <a:ext cx="70733" cy="32676"/>
            </a:xfrm>
            <a:custGeom>
              <a:avLst/>
              <a:gdLst>
                <a:gd name="connsiteX0" fmla="*/ 35395 w 70733"/>
                <a:gd name="connsiteY0" fmla="*/ 32677 h 32676"/>
                <a:gd name="connsiteX1" fmla="*/ 70733 w 70733"/>
                <a:gd name="connsiteY1" fmla="*/ 0 h 32676"/>
                <a:gd name="connsiteX2" fmla="*/ 0 w 70733"/>
                <a:gd name="connsiteY2" fmla="*/ 0 h 32676"/>
                <a:gd name="connsiteX3" fmla="*/ 35395 w 70733"/>
                <a:gd name="connsiteY3" fmla="*/ 32677 h 32676"/>
              </a:gdLst>
              <a:ahLst/>
              <a:cxnLst>
                <a:cxn ang="0">
                  <a:pos x="connsiteX0" y="connsiteY0"/>
                </a:cxn>
                <a:cxn ang="0">
                  <a:pos x="connsiteX1" y="connsiteY1"/>
                </a:cxn>
                <a:cxn ang="0">
                  <a:pos x="connsiteX2" y="connsiteY2"/>
                </a:cxn>
                <a:cxn ang="0">
                  <a:pos x="connsiteX3" y="connsiteY3"/>
                </a:cxn>
              </a:cxnLst>
              <a:rect l="l" t="t" r="r" b="b"/>
              <a:pathLst>
                <a:path w="70733" h="32676">
                  <a:moveTo>
                    <a:pt x="35395" y="32677"/>
                  </a:moveTo>
                  <a:cubicBezTo>
                    <a:pt x="53886" y="32647"/>
                    <a:pt x="69258" y="18432"/>
                    <a:pt x="70733" y="0"/>
                  </a:cubicBezTo>
                  <a:lnTo>
                    <a:pt x="0" y="0"/>
                  </a:lnTo>
                  <a:cubicBezTo>
                    <a:pt x="1502" y="18441"/>
                    <a:pt x="16893" y="32649"/>
                    <a:pt x="35395" y="32677"/>
                  </a:cubicBezTo>
                  <a:close/>
                </a:path>
              </a:pathLst>
            </a:custGeom>
            <a:solidFill>
              <a:schemeClr val="accent2"/>
            </a:solidFill>
            <a:ln w="5655" cap="flat">
              <a:noFill/>
              <a:prstDash val="solid"/>
              <a:miter/>
            </a:ln>
          </p:spPr>
          <p:txBody>
            <a:bodyPr rtlCol="0" anchor="ctr"/>
            <a:lstStyle/>
            <a:p>
              <a:endParaRPr lang="ja-JP" altLang="en-US"/>
            </a:p>
          </p:txBody>
        </p:sp>
        <p:sp>
          <p:nvSpPr>
            <p:cNvPr id="14" name="フリーフォーム: 図形 13">
              <a:extLst>
                <a:ext uri="{FF2B5EF4-FFF2-40B4-BE49-F238E27FC236}">
                  <a16:creationId xmlns:a16="http://schemas.microsoft.com/office/drawing/2014/main" id="{95B370F0-E5A6-4BA6-9537-A456F8925080}"/>
                </a:ext>
              </a:extLst>
            </p:cNvPr>
            <p:cNvSpPr/>
            <p:nvPr/>
          </p:nvSpPr>
          <p:spPr>
            <a:xfrm>
              <a:off x="297239" y="1560902"/>
              <a:ext cx="283158" cy="293749"/>
            </a:xfrm>
            <a:custGeom>
              <a:avLst/>
              <a:gdLst>
                <a:gd name="connsiteX0" fmla="*/ 283159 w 283158"/>
                <a:gd name="connsiteY0" fmla="*/ 144694 h 293749"/>
                <a:gd name="connsiteX1" fmla="*/ 283159 w 283158"/>
                <a:gd name="connsiteY1" fmla="*/ 139824 h 293749"/>
                <a:gd name="connsiteX2" fmla="*/ 141579 w 283158"/>
                <a:gd name="connsiteY2" fmla="*/ 0 h 293749"/>
                <a:gd name="connsiteX3" fmla="*/ 141579 w 283158"/>
                <a:gd name="connsiteY3" fmla="*/ 0 h 293749"/>
                <a:gd name="connsiteX4" fmla="*/ 0 w 283158"/>
                <a:gd name="connsiteY4" fmla="*/ 139824 h 293749"/>
                <a:gd name="connsiteX5" fmla="*/ 0 w 283158"/>
                <a:gd name="connsiteY5" fmla="*/ 144694 h 293749"/>
                <a:gd name="connsiteX6" fmla="*/ 9854 w 283158"/>
                <a:gd name="connsiteY6" fmla="*/ 193681 h 293749"/>
                <a:gd name="connsiteX7" fmla="*/ 34432 w 283158"/>
                <a:gd name="connsiteY7" fmla="*/ 233946 h 293749"/>
                <a:gd name="connsiteX8" fmla="*/ 67562 w 283158"/>
                <a:gd name="connsiteY8" fmla="*/ 287746 h 293749"/>
                <a:gd name="connsiteX9" fmla="*/ 77302 w 283158"/>
                <a:gd name="connsiteY9" fmla="*/ 293749 h 293749"/>
                <a:gd name="connsiteX10" fmla="*/ 205856 w 283158"/>
                <a:gd name="connsiteY10" fmla="*/ 293749 h 293749"/>
                <a:gd name="connsiteX11" fmla="*/ 215597 w 283158"/>
                <a:gd name="connsiteY11" fmla="*/ 287746 h 293749"/>
                <a:gd name="connsiteX12" fmla="*/ 248727 w 283158"/>
                <a:gd name="connsiteY12" fmla="*/ 233946 h 293749"/>
                <a:gd name="connsiteX13" fmla="*/ 273305 w 283158"/>
                <a:gd name="connsiteY13" fmla="*/ 193681 h 293749"/>
                <a:gd name="connsiteX14" fmla="*/ 283159 w 283158"/>
                <a:gd name="connsiteY14" fmla="*/ 144694 h 293749"/>
                <a:gd name="connsiteX15" fmla="*/ 250539 w 283158"/>
                <a:gd name="connsiteY15" fmla="*/ 144185 h 293749"/>
                <a:gd name="connsiteX16" fmla="*/ 243007 w 283158"/>
                <a:gd name="connsiteY16" fmla="*/ 182241 h 293749"/>
                <a:gd name="connsiteX17" fmla="*/ 224658 w 283158"/>
                <a:gd name="connsiteY17" fmla="*/ 212143 h 293749"/>
                <a:gd name="connsiteX18" fmla="*/ 192548 w 283158"/>
                <a:gd name="connsiteY18" fmla="*/ 260959 h 293749"/>
                <a:gd name="connsiteX19" fmla="*/ 90611 w 283158"/>
                <a:gd name="connsiteY19" fmla="*/ 260959 h 293749"/>
                <a:gd name="connsiteX20" fmla="*/ 58784 w 283158"/>
                <a:gd name="connsiteY20" fmla="*/ 211973 h 293749"/>
                <a:gd name="connsiteX21" fmla="*/ 40435 w 283158"/>
                <a:gd name="connsiteY21" fmla="*/ 182071 h 293749"/>
                <a:gd name="connsiteX22" fmla="*/ 32620 w 283158"/>
                <a:gd name="connsiteY22" fmla="*/ 144015 h 293749"/>
                <a:gd name="connsiteX23" fmla="*/ 32620 w 283158"/>
                <a:gd name="connsiteY23" fmla="*/ 139937 h 293749"/>
                <a:gd name="connsiteX24" fmla="*/ 141410 w 283158"/>
                <a:gd name="connsiteY24" fmla="*/ 32337 h 293749"/>
                <a:gd name="connsiteX25" fmla="*/ 141410 w 283158"/>
                <a:gd name="connsiteY25" fmla="*/ 32337 h 293749"/>
                <a:gd name="connsiteX26" fmla="*/ 250199 w 283158"/>
                <a:gd name="connsiteY26" fmla="*/ 139937 h 29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3158" h="293749">
                  <a:moveTo>
                    <a:pt x="283159" y="144694"/>
                  </a:moveTo>
                  <a:lnTo>
                    <a:pt x="283159" y="139824"/>
                  </a:lnTo>
                  <a:cubicBezTo>
                    <a:pt x="281716" y="62524"/>
                    <a:pt x="218891" y="478"/>
                    <a:pt x="141579" y="0"/>
                  </a:cubicBezTo>
                  <a:lnTo>
                    <a:pt x="141579" y="0"/>
                  </a:lnTo>
                  <a:cubicBezTo>
                    <a:pt x="64267" y="478"/>
                    <a:pt x="1443" y="62524"/>
                    <a:pt x="0" y="139824"/>
                  </a:cubicBezTo>
                  <a:lnTo>
                    <a:pt x="0" y="144694"/>
                  </a:lnTo>
                  <a:cubicBezTo>
                    <a:pt x="518" y="161459"/>
                    <a:pt x="3849" y="178019"/>
                    <a:pt x="9854" y="193681"/>
                  </a:cubicBezTo>
                  <a:cubicBezTo>
                    <a:pt x="15586" y="208458"/>
                    <a:pt x="23909" y="222093"/>
                    <a:pt x="34432" y="233946"/>
                  </a:cubicBezTo>
                  <a:cubicBezTo>
                    <a:pt x="47401" y="248047"/>
                    <a:pt x="61559" y="275514"/>
                    <a:pt x="67562" y="287746"/>
                  </a:cubicBezTo>
                  <a:cubicBezTo>
                    <a:pt x="69398" y="291441"/>
                    <a:pt x="73176" y="293769"/>
                    <a:pt x="77302" y="293749"/>
                  </a:cubicBezTo>
                  <a:lnTo>
                    <a:pt x="205856" y="293749"/>
                  </a:lnTo>
                  <a:cubicBezTo>
                    <a:pt x="209983" y="293769"/>
                    <a:pt x="213761" y="291441"/>
                    <a:pt x="215597" y="287746"/>
                  </a:cubicBezTo>
                  <a:cubicBezTo>
                    <a:pt x="221600" y="275514"/>
                    <a:pt x="235758" y="248104"/>
                    <a:pt x="248727" y="233946"/>
                  </a:cubicBezTo>
                  <a:cubicBezTo>
                    <a:pt x="259250" y="222093"/>
                    <a:pt x="267573" y="208458"/>
                    <a:pt x="273305" y="193681"/>
                  </a:cubicBezTo>
                  <a:cubicBezTo>
                    <a:pt x="279310" y="178019"/>
                    <a:pt x="282641" y="161459"/>
                    <a:pt x="283159" y="144694"/>
                  </a:cubicBezTo>
                  <a:close/>
                  <a:moveTo>
                    <a:pt x="250539" y="144185"/>
                  </a:moveTo>
                  <a:cubicBezTo>
                    <a:pt x="250136" y="157198"/>
                    <a:pt x="247592" y="170056"/>
                    <a:pt x="243007" y="182241"/>
                  </a:cubicBezTo>
                  <a:cubicBezTo>
                    <a:pt x="238707" y="193215"/>
                    <a:pt x="232494" y="203339"/>
                    <a:pt x="224658" y="212143"/>
                  </a:cubicBezTo>
                  <a:cubicBezTo>
                    <a:pt x="212088" y="227107"/>
                    <a:pt x="201311" y="243491"/>
                    <a:pt x="192548" y="260959"/>
                  </a:cubicBezTo>
                  <a:lnTo>
                    <a:pt x="90611" y="260959"/>
                  </a:lnTo>
                  <a:cubicBezTo>
                    <a:pt x="81948" y="243445"/>
                    <a:pt x="71267" y="227004"/>
                    <a:pt x="58784" y="211973"/>
                  </a:cubicBezTo>
                  <a:cubicBezTo>
                    <a:pt x="50948" y="203169"/>
                    <a:pt x="44735" y="193045"/>
                    <a:pt x="40435" y="182071"/>
                  </a:cubicBezTo>
                  <a:cubicBezTo>
                    <a:pt x="35754" y="169902"/>
                    <a:pt x="33113" y="157044"/>
                    <a:pt x="32620" y="144015"/>
                  </a:cubicBezTo>
                  <a:lnTo>
                    <a:pt x="32620" y="139937"/>
                  </a:lnTo>
                  <a:cubicBezTo>
                    <a:pt x="33634" y="80474"/>
                    <a:pt x="81938" y="32697"/>
                    <a:pt x="141410" y="32337"/>
                  </a:cubicBezTo>
                  <a:lnTo>
                    <a:pt x="141410" y="32337"/>
                  </a:lnTo>
                  <a:cubicBezTo>
                    <a:pt x="200881" y="32697"/>
                    <a:pt x="249185" y="80474"/>
                    <a:pt x="250199" y="139937"/>
                  </a:cubicBezTo>
                  <a:close/>
                </a:path>
              </a:pathLst>
            </a:custGeom>
            <a:solidFill>
              <a:schemeClr val="accent2"/>
            </a:solidFill>
            <a:ln w="5655" cap="flat">
              <a:noFill/>
              <a:prstDash val="solid"/>
              <a:miter/>
            </a:ln>
          </p:spPr>
          <p:txBody>
            <a:bodyPr rtlCol="0" anchor="ctr"/>
            <a:lstStyle/>
            <a:p>
              <a:endParaRPr lang="ja-JP" altLang="en-US"/>
            </a:p>
          </p:txBody>
        </p:sp>
        <p:sp>
          <p:nvSpPr>
            <p:cNvPr id="15" name="フリーフォーム: 図形 14">
              <a:extLst>
                <a:ext uri="{FF2B5EF4-FFF2-40B4-BE49-F238E27FC236}">
                  <a16:creationId xmlns:a16="http://schemas.microsoft.com/office/drawing/2014/main" id="{029360B5-6CA4-4C65-B19C-5BAB85AF5A23}"/>
                </a:ext>
              </a:extLst>
            </p:cNvPr>
            <p:cNvSpPr/>
            <p:nvPr/>
          </p:nvSpPr>
          <p:spPr>
            <a:xfrm>
              <a:off x="428738" y="1476407"/>
              <a:ext cx="22652" cy="62294"/>
            </a:xfrm>
            <a:custGeom>
              <a:avLst/>
              <a:gdLst>
                <a:gd name="connsiteX0" fmla="*/ 11326 w 22652"/>
                <a:gd name="connsiteY0" fmla="*/ 62295 h 62294"/>
                <a:gd name="connsiteX1" fmla="*/ 22653 w 22652"/>
                <a:gd name="connsiteY1" fmla="*/ 50969 h 62294"/>
                <a:gd name="connsiteX2" fmla="*/ 22653 w 22652"/>
                <a:gd name="connsiteY2" fmla="*/ 11326 h 62294"/>
                <a:gd name="connsiteX3" fmla="*/ 11326 w 22652"/>
                <a:gd name="connsiteY3" fmla="*/ 0 h 62294"/>
                <a:gd name="connsiteX4" fmla="*/ 0 w 22652"/>
                <a:gd name="connsiteY4" fmla="*/ 11326 h 62294"/>
                <a:gd name="connsiteX5" fmla="*/ 0 w 22652"/>
                <a:gd name="connsiteY5" fmla="*/ 50969 h 62294"/>
                <a:gd name="connsiteX6" fmla="*/ 11326 w 22652"/>
                <a:gd name="connsiteY6" fmla="*/ 62295 h 62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52" h="62294">
                  <a:moveTo>
                    <a:pt x="11326" y="62295"/>
                  </a:moveTo>
                  <a:cubicBezTo>
                    <a:pt x="17582" y="62295"/>
                    <a:pt x="22653" y="57224"/>
                    <a:pt x="22653" y="50969"/>
                  </a:cubicBezTo>
                  <a:lnTo>
                    <a:pt x="22653" y="11326"/>
                  </a:lnTo>
                  <a:cubicBezTo>
                    <a:pt x="22653" y="5071"/>
                    <a:pt x="17582" y="0"/>
                    <a:pt x="11326" y="0"/>
                  </a:cubicBezTo>
                  <a:cubicBezTo>
                    <a:pt x="5071" y="0"/>
                    <a:pt x="0" y="5071"/>
                    <a:pt x="0" y="11326"/>
                  </a:cubicBezTo>
                  <a:lnTo>
                    <a:pt x="0" y="50969"/>
                  </a:lnTo>
                  <a:cubicBezTo>
                    <a:pt x="0" y="57224"/>
                    <a:pt x="5071" y="62295"/>
                    <a:pt x="11326" y="62295"/>
                  </a:cubicBezTo>
                  <a:close/>
                </a:path>
              </a:pathLst>
            </a:custGeom>
            <a:solidFill>
              <a:schemeClr val="accent2"/>
            </a:solidFill>
            <a:ln w="5655" cap="flat">
              <a:noFill/>
              <a:prstDash val="solid"/>
              <a:miter/>
            </a:ln>
          </p:spPr>
          <p:txBody>
            <a:bodyPr rtlCol="0" anchor="ctr"/>
            <a:lstStyle/>
            <a:p>
              <a:endParaRPr lang="ja-JP" altLang="en-US"/>
            </a:p>
          </p:txBody>
        </p:sp>
        <p:sp>
          <p:nvSpPr>
            <p:cNvPr id="16" name="フリーフォーム: 図形 15">
              <a:extLst>
                <a:ext uri="{FF2B5EF4-FFF2-40B4-BE49-F238E27FC236}">
                  <a16:creationId xmlns:a16="http://schemas.microsoft.com/office/drawing/2014/main" id="{705AFC84-7E6B-4D23-B00B-2AE30434F5EF}"/>
                </a:ext>
              </a:extLst>
            </p:cNvPr>
            <p:cNvSpPr/>
            <p:nvPr/>
          </p:nvSpPr>
          <p:spPr>
            <a:xfrm>
              <a:off x="274698" y="1541446"/>
              <a:ext cx="50242" cy="50329"/>
            </a:xfrm>
            <a:custGeom>
              <a:avLst/>
              <a:gdLst>
                <a:gd name="connsiteX0" fmla="*/ 30979 w 50242"/>
                <a:gd name="connsiteY0" fmla="*/ 47036 h 50329"/>
                <a:gd name="connsiteX1" fmla="*/ 46950 w 50242"/>
                <a:gd name="connsiteY1" fmla="*/ 47036 h 50329"/>
                <a:gd name="connsiteX2" fmla="*/ 46950 w 50242"/>
                <a:gd name="connsiteY2" fmla="*/ 31066 h 50329"/>
                <a:gd name="connsiteX3" fmla="*/ 18917 w 50242"/>
                <a:gd name="connsiteY3" fmla="*/ 2920 h 50329"/>
                <a:gd name="connsiteX4" fmla="*/ 2919 w 50242"/>
                <a:gd name="connsiteY4" fmla="*/ 3736 h 50329"/>
                <a:gd name="connsiteX5" fmla="*/ 2947 w 50242"/>
                <a:gd name="connsiteY5" fmla="*/ 18947 h 5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42" h="50329">
                  <a:moveTo>
                    <a:pt x="30979" y="47036"/>
                  </a:moveTo>
                  <a:cubicBezTo>
                    <a:pt x="35397" y="51427"/>
                    <a:pt x="42532" y="51427"/>
                    <a:pt x="46950" y="47036"/>
                  </a:cubicBezTo>
                  <a:cubicBezTo>
                    <a:pt x="51341" y="42618"/>
                    <a:pt x="51341" y="35484"/>
                    <a:pt x="46950" y="31066"/>
                  </a:cubicBezTo>
                  <a:lnTo>
                    <a:pt x="18917" y="2920"/>
                  </a:lnTo>
                  <a:cubicBezTo>
                    <a:pt x="14274" y="-1272"/>
                    <a:pt x="7112" y="-907"/>
                    <a:pt x="2919" y="3736"/>
                  </a:cubicBezTo>
                  <a:cubicBezTo>
                    <a:pt x="-984" y="8059"/>
                    <a:pt x="-972" y="14637"/>
                    <a:pt x="2947" y="18947"/>
                  </a:cubicBezTo>
                  <a:close/>
                </a:path>
              </a:pathLst>
            </a:custGeom>
            <a:solidFill>
              <a:schemeClr val="accent2"/>
            </a:solidFill>
            <a:ln w="5655" cap="flat">
              <a:noFill/>
              <a:prstDash val="solid"/>
              <a:miter/>
            </a:ln>
          </p:spPr>
          <p:txBody>
            <a:bodyPr rtlCol="0" anchor="ctr"/>
            <a:lstStyle/>
            <a:p>
              <a:endParaRPr lang="ja-JP" altLang="en-US"/>
            </a:p>
          </p:txBody>
        </p:sp>
        <p:sp>
          <p:nvSpPr>
            <p:cNvPr id="18" name="フリーフォーム: 図形 17">
              <a:extLst>
                <a:ext uri="{FF2B5EF4-FFF2-40B4-BE49-F238E27FC236}">
                  <a16:creationId xmlns:a16="http://schemas.microsoft.com/office/drawing/2014/main" id="{42512F2F-727C-4E5B-A920-83A50544E212}"/>
                </a:ext>
              </a:extLst>
            </p:cNvPr>
            <p:cNvSpPr/>
            <p:nvPr/>
          </p:nvSpPr>
          <p:spPr>
            <a:xfrm>
              <a:off x="555075" y="1544384"/>
              <a:ext cx="49707" cy="49602"/>
            </a:xfrm>
            <a:custGeom>
              <a:avLst/>
              <a:gdLst>
                <a:gd name="connsiteX0" fmla="*/ 11562 w 49707"/>
                <a:gd name="connsiteY0" fmla="*/ 49590 h 49602"/>
                <a:gd name="connsiteX1" fmla="*/ 19603 w 49707"/>
                <a:gd name="connsiteY1" fmla="*/ 46249 h 49602"/>
                <a:gd name="connsiteX2" fmla="*/ 47579 w 49707"/>
                <a:gd name="connsiteY2" fmla="*/ 17933 h 49602"/>
                <a:gd name="connsiteX3" fmla="*/ 44987 w 49707"/>
                <a:gd name="connsiteY3" fmla="*/ 2127 h 49602"/>
                <a:gd name="connsiteX4" fmla="*/ 31609 w 49707"/>
                <a:gd name="connsiteY4" fmla="*/ 2246 h 49602"/>
                <a:gd name="connsiteX5" fmla="*/ 3293 w 49707"/>
                <a:gd name="connsiteY5" fmla="*/ 30562 h 49602"/>
                <a:gd name="connsiteX6" fmla="*/ 3293 w 49707"/>
                <a:gd name="connsiteY6" fmla="*/ 46532 h 49602"/>
                <a:gd name="connsiteX7" fmla="*/ 11562 w 49707"/>
                <a:gd name="connsiteY7" fmla="*/ 49590 h 49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707" h="49602">
                  <a:moveTo>
                    <a:pt x="11562" y="49590"/>
                  </a:moveTo>
                  <a:cubicBezTo>
                    <a:pt x="14580" y="49593"/>
                    <a:pt x="17475" y="48390"/>
                    <a:pt x="19603" y="46249"/>
                  </a:cubicBezTo>
                  <a:lnTo>
                    <a:pt x="47579" y="17933"/>
                  </a:lnTo>
                  <a:cubicBezTo>
                    <a:pt x="51228" y="12852"/>
                    <a:pt x="50068" y="5776"/>
                    <a:pt x="44987" y="2127"/>
                  </a:cubicBezTo>
                  <a:cubicBezTo>
                    <a:pt x="40978" y="-752"/>
                    <a:pt x="35566" y="-704"/>
                    <a:pt x="31609" y="2246"/>
                  </a:cubicBezTo>
                  <a:lnTo>
                    <a:pt x="3293" y="30562"/>
                  </a:lnTo>
                  <a:cubicBezTo>
                    <a:pt x="-1098" y="34980"/>
                    <a:pt x="-1098" y="42115"/>
                    <a:pt x="3293" y="46532"/>
                  </a:cubicBezTo>
                  <a:cubicBezTo>
                    <a:pt x="5524" y="48627"/>
                    <a:pt x="8506" y="49730"/>
                    <a:pt x="11562" y="49590"/>
                  </a:cubicBezTo>
                  <a:close/>
                </a:path>
              </a:pathLst>
            </a:custGeom>
            <a:solidFill>
              <a:schemeClr val="accent2"/>
            </a:solidFill>
            <a:ln w="5655" cap="flat">
              <a:noFill/>
              <a:prstDash val="solid"/>
              <a:miter/>
            </a:ln>
          </p:spPr>
          <p:txBody>
            <a:bodyPr rtlCol="0" anchor="ctr"/>
            <a:lstStyle/>
            <a:p>
              <a:endParaRPr lang="ja-JP" altLang="en-US"/>
            </a:p>
          </p:txBody>
        </p:sp>
        <p:sp>
          <p:nvSpPr>
            <p:cNvPr id="19" name="フリーフォーム: 図形 18">
              <a:extLst>
                <a:ext uri="{FF2B5EF4-FFF2-40B4-BE49-F238E27FC236}">
                  <a16:creationId xmlns:a16="http://schemas.microsoft.com/office/drawing/2014/main" id="{28298419-DE8A-4147-893B-01034F9512A8}"/>
                </a:ext>
              </a:extLst>
            </p:cNvPr>
            <p:cNvSpPr/>
            <p:nvPr/>
          </p:nvSpPr>
          <p:spPr>
            <a:xfrm>
              <a:off x="213198" y="1688776"/>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sp>
          <p:nvSpPr>
            <p:cNvPr id="20" name="フリーフォーム: 図形 19">
              <a:extLst>
                <a:ext uri="{FF2B5EF4-FFF2-40B4-BE49-F238E27FC236}">
                  <a16:creationId xmlns:a16="http://schemas.microsoft.com/office/drawing/2014/main" id="{6F40A534-EA9A-4BC2-8E18-96B6FC5A13F1}"/>
                </a:ext>
              </a:extLst>
            </p:cNvPr>
            <p:cNvSpPr/>
            <p:nvPr/>
          </p:nvSpPr>
          <p:spPr>
            <a:xfrm>
              <a:off x="273685" y="1808604"/>
              <a:ext cx="50686" cy="50968"/>
            </a:xfrm>
            <a:custGeom>
              <a:avLst/>
              <a:gdLst>
                <a:gd name="connsiteX0" fmla="*/ 31992 w 50686"/>
                <a:gd name="connsiteY0" fmla="*/ 2723 h 50968"/>
                <a:gd name="connsiteX1" fmla="*/ 3959 w 50686"/>
                <a:gd name="connsiteY1" fmla="*/ 31039 h 50968"/>
                <a:gd name="connsiteX2" fmla="*/ 2724 w 50686"/>
                <a:gd name="connsiteY2" fmla="*/ 47009 h 50968"/>
                <a:gd name="connsiteX3" fmla="*/ 18694 w 50686"/>
                <a:gd name="connsiteY3" fmla="*/ 48245 h 50968"/>
                <a:gd name="connsiteX4" fmla="*/ 19930 w 50686"/>
                <a:gd name="connsiteY4" fmla="*/ 47009 h 50968"/>
                <a:gd name="connsiteX5" fmla="*/ 47962 w 50686"/>
                <a:gd name="connsiteY5" fmla="*/ 18694 h 50968"/>
                <a:gd name="connsiteX6" fmla="*/ 46727 w 50686"/>
                <a:gd name="connsiteY6" fmla="*/ 2723 h 50968"/>
                <a:gd name="connsiteX7" fmla="*/ 31992 w 50686"/>
                <a:gd name="connsiteY7" fmla="*/ 2723 h 5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86" h="50968">
                  <a:moveTo>
                    <a:pt x="31992" y="2723"/>
                  </a:moveTo>
                  <a:lnTo>
                    <a:pt x="3959" y="31039"/>
                  </a:lnTo>
                  <a:cubicBezTo>
                    <a:pt x="-792" y="35108"/>
                    <a:pt x="-1345" y="42258"/>
                    <a:pt x="2724" y="47009"/>
                  </a:cubicBezTo>
                  <a:cubicBezTo>
                    <a:pt x="6793" y="51761"/>
                    <a:pt x="13943" y="52314"/>
                    <a:pt x="18694" y="48245"/>
                  </a:cubicBezTo>
                  <a:cubicBezTo>
                    <a:pt x="19137" y="47866"/>
                    <a:pt x="19550" y="47452"/>
                    <a:pt x="19930" y="47009"/>
                  </a:cubicBezTo>
                  <a:lnTo>
                    <a:pt x="47962" y="18694"/>
                  </a:lnTo>
                  <a:cubicBezTo>
                    <a:pt x="52031" y="13942"/>
                    <a:pt x="51478" y="6792"/>
                    <a:pt x="46727" y="2723"/>
                  </a:cubicBezTo>
                  <a:cubicBezTo>
                    <a:pt x="42487" y="-908"/>
                    <a:pt x="36233" y="-908"/>
                    <a:pt x="31992" y="2723"/>
                  </a:cubicBezTo>
                  <a:close/>
                </a:path>
              </a:pathLst>
            </a:custGeom>
            <a:solidFill>
              <a:schemeClr val="accent2"/>
            </a:solidFill>
            <a:ln w="5655" cap="flat">
              <a:noFill/>
              <a:prstDash val="solid"/>
              <a:miter/>
            </a:ln>
          </p:spPr>
          <p:txBody>
            <a:bodyPr rtlCol="0" anchor="ctr"/>
            <a:lstStyle/>
            <a:p>
              <a:endParaRPr lang="ja-JP" altLang="en-US"/>
            </a:p>
          </p:txBody>
        </p:sp>
        <p:sp>
          <p:nvSpPr>
            <p:cNvPr id="21" name="フリーフォーム: 図形 20">
              <a:extLst>
                <a:ext uri="{FF2B5EF4-FFF2-40B4-BE49-F238E27FC236}">
                  <a16:creationId xmlns:a16="http://schemas.microsoft.com/office/drawing/2014/main" id="{002BF185-8714-4D75-B34B-74042D15FB3B}"/>
                </a:ext>
              </a:extLst>
            </p:cNvPr>
            <p:cNvSpPr/>
            <p:nvPr/>
          </p:nvSpPr>
          <p:spPr>
            <a:xfrm>
              <a:off x="554945" y="1805440"/>
              <a:ext cx="52051" cy="52099"/>
            </a:xfrm>
            <a:custGeom>
              <a:avLst/>
              <a:gdLst>
                <a:gd name="connsiteX0" fmla="*/ 19733 w 52051"/>
                <a:gd name="connsiteY0" fmla="*/ 3736 h 52099"/>
                <a:gd name="connsiteX1" fmla="*/ 3736 w 52051"/>
                <a:gd name="connsiteY1" fmla="*/ 2920 h 52099"/>
                <a:gd name="connsiteX2" fmla="*/ 2920 w 52051"/>
                <a:gd name="connsiteY2" fmla="*/ 18917 h 52099"/>
                <a:gd name="connsiteX3" fmla="*/ 3706 w 52051"/>
                <a:gd name="connsiteY3" fmla="*/ 19706 h 52099"/>
                <a:gd name="connsiteX4" fmla="*/ 32022 w 52051"/>
                <a:gd name="connsiteY4" fmla="*/ 48022 h 52099"/>
                <a:gd name="connsiteX5" fmla="*/ 47974 w 52051"/>
                <a:gd name="connsiteY5" fmla="*/ 49475 h 52099"/>
                <a:gd name="connsiteX6" fmla="*/ 49427 w 52051"/>
                <a:gd name="connsiteY6" fmla="*/ 33524 h 52099"/>
                <a:gd name="connsiteX7" fmla="*/ 47596 w 52051"/>
                <a:gd name="connsiteY7" fmla="*/ 31769 h 5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51" h="52099">
                  <a:moveTo>
                    <a:pt x="19733" y="3736"/>
                  </a:moveTo>
                  <a:cubicBezTo>
                    <a:pt x="15541" y="-907"/>
                    <a:pt x="8379" y="-1272"/>
                    <a:pt x="3736" y="2920"/>
                  </a:cubicBezTo>
                  <a:cubicBezTo>
                    <a:pt x="-907" y="7112"/>
                    <a:pt x="-1272" y="14274"/>
                    <a:pt x="2920" y="18917"/>
                  </a:cubicBezTo>
                  <a:cubicBezTo>
                    <a:pt x="3169" y="19192"/>
                    <a:pt x="3432" y="19456"/>
                    <a:pt x="3706" y="19706"/>
                  </a:cubicBezTo>
                  <a:lnTo>
                    <a:pt x="32022" y="48022"/>
                  </a:lnTo>
                  <a:cubicBezTo>
                    <a:pt x="36026" y="52828"/>
                    <a:pt x="43168" y="53479"/>
                    <a:pt x="47974" y="49475"/>
                  </a:cubicBezTo>
                  <a:cubicBezTo>
                    <a:pt x="52781" y="45472"/>
                    <a:pt x="53431" y="38330"/>
                    <a:pt x="49427" y="33524"/>
                  </a:cubicBezTo>
                  <a:cubicBezTo>
                    <a:pt x="48884" y="32872"/>
                    <a:pt x="48270" y="32283"/>
                    <a:pt x="47596" y="31769"/>
                  </a:cubicBezTo>
                  <a:close/>
                </a:path>
              </a:pathLst>
            </a:custGeom>
            <a:solidFill>
              <a:schemeClr val="accent2"/>
            </a:solidFill>
            <a:ln w="5655" cap="flat">
              <a:noFill/>
              <a:prstDash val="solid"/>
              <a:miter/>
            </a:ln>
          </p:spPr>
          <p:txBody>
            <a:bodyPr rtlCol="0" anchor="ctr"/>
            <a:lstStyle/>
            <a:p>
              <a:endParaRPr lang="ja-JP" altLang="en-US"/>
            </a:p>
          </p:txBody>
        </p:sp>
        <p:sp>
          <p:nvSpPr>
            <p:cNvPr id="22" name="フリーフォーム: 図形 21">
              <a:extLst>
                <a:ext uri="{FF2B5EF4-FFF2-40B4-BE49-F238E27FC236}">
                  <a16:creationId xmlns:a16="http://schemas.microsoft.com/office/drawing/2014/main" id="{545675DC-70E6-436C-89E7-4F3A1458F003}"/>
                </a:ext>
              </a:extLst>
            </p:cNvPr>
            <p:cNvSpPr/>
            <p:nvPr/>
          </p:nvSpPr>
          <p:spPr>
            <a:xfrm>
              <a:off x="602541" y="1688380"/>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grpSp>
      <p:grpSp>
        <p:nvGrpSpPr>
          <p:cNvPr id="24" name="グラフィックス 52" descr="電球と歯車">
            <a:extLst>
              <a:ext uri="{FF2B5EF4-FFF2-40B4-BE49-F238E27FC236}">
                <a16:creationId xmlns:a16="http://schemas.microsoft.com/office/drawing/2014/main" id="{C9CA4FA7-4C9F-4E6C-8B68-4D5E07100063}"/>
              </a:ext>
            </a:extLst>
          </p:cNvPr>
          <p:cNvGrpSpPr/>
          <p:nvPr/>
        </p:nvGrpSpPr>
        <p:grpSpPr>
          <a:xfrm>
            <a:off x="172140" y="2970720"/>
            <a:ext cx="543665" cy="543665"/>
            <a:chOff x="172140" y="2970720"/>
            <a:chExt cx="543665" cy="543665"/>
          </a:xfrm>
        </p:grpSpPr>
        <p:sp>
          <p:nvSpPr>
            <p:cNvPr id="25" name="フリーフォーム: 図形 24">
              <a:extLst>
                <a:ext uri="{FF2B5EF4-FFF2-40B4-BE49-F238E27FC236}">
                  <a16:creationId xmlns:a16="http://schemas.microsoft.com/office/drawing/2014/main" id="{3FBD08EB-473A-414E-B9C7-AB1D5DAF7BC7}"/>
                </a:ext>
              </a:extLst>
            </p:cNvPr>
            <p:cNvSpPr/>
            <p:nvPr/>
          </p:nvSpPr>
          <p:spPr>
            <a:xfrm>
              <a:off x="373975" y="3154093"/>
              <a:ext cx="129686" cy="128893"/>
            </a:xfrm>
            <a:custGeom>
              <a:avLst/>
              <a:gdLst>
                <a:gd name="connsiteX0" fmla="*/ 111508 w 129686"/>
                <a:gd name="connsiteY0" fmla="*/ 38453 h 128893"/>
                <a:gd name="connsiteX1" fmla="*/ 116322 w 129686"/>
                <a:gd name="connsiteY1" fmla="*/ 24182 h 128893"/>
                <a:gd name="connsiteX2" fmla="*/ 105448 w 129686"/>
                <a:gd name="connsiteY2" fmla="*/ 13308 h 128893"/>
                <a:gd name="connsiteX3" fmla="*/ 91177 w 129686"/>
                <a:gd name="connsiteY3" fmla="*/ 18122 h 128893"/>
                <a:gd name="connsiteX4" fmla="*/ 79398 w 129686"/>
                <a:gd name="connsiteY4" fmla="*/ 13308 h 128893"/>
                <a:gd name="connsiteX5" fmla="*/ 72715 w 129686"/>
                <a:gd name="connsiteY5" fmla="*/ 0 h 128893"/>
                <a:gd name="connsiteX6" fmla="*/ 57538 w 129686"/>
                <a:gd name="connsiteY6" fmla="*/ 0 h 128893"/>
                <a:gd name="connsiteX7" fmla="*/ 50799 w 129686"/>
                <a:gd name="connsiteY7" fmla="*/ 13365 h 128893"/>
                <a:gd name="connsiteX8" fmla="*/ 38963 w 129686"/>
                <a:gd name="connsiteY8" fmla="*/ 18179 h 128893"/>
                <a:gd name="connsiteX9" fmla="*/ 24691 w 129686"/>
                <a:gd name="connsiteY9" fmla="*/ 13365 h 128893"/>
                <a:gd name="connsiteX10" fmla="*/ 13818 w 129686"/>
                <a:gd name="connsiteY10" fmla="*/ 24238 h 128893"/>
                <a:gd name="connsiteX11" fmla="*/ 18349 w 129686"/>
                <a:gd name="connsiteY11" fmla="*/ 38510 h 128893"/>
                <a:gd name="connsiteX12" fmla="*/ 13365 w 129686"/>
                <a:gd name="connsiteY12" fmla="*/ 50289 h 128893"/>
                <a:gd name="connsiteX13" fmla="*/ 0 w 129686"/>
                <a:gd name="connsiteY13" fmla="*/ 56972 h 128893"/>
                <a:gd name="connsiteX14" fmla="*/ 0 w 129686"/>
                <a:gd name="connsiteY14" fmla="*/ 71922 h 128893"/>
                <a:gd name="connsiteX15" fmla="*/ 13365 w 129686"/>
                <a:gd name="connsiteY15" fmla="*/ 78662 h 128893"/>
                <a:gd name="connsiteX16" fmla="*/ 18179 w 129686"/>
                <a:gd name="connsiteY16" fmla="*/ 90441 h 128893"/>
                <a:gd name="connsiteX17" fmla="*/ 13365 w 129686"/>
                <a:gd name="connsiteY17" fmla="*/ 104712 h 128893"/>
                <a:gd name="connsiteX18" fmla="*/ 24691 w 129686"/>
                <a:gd name="connsiteY18" fmla="*/ 115585 h 128893"/>
                <a:gd name="connsiteX19" fmla="*/ 38963 w 129686"/>
                <a:gd name="connsiteY19" fmla="*/ 110715 h 128893"/>
                <a:gd name="connsiteX20" fmla="*/ 50742 w 129686"/>
                <a:gd name="connsiteY20" fmla="*/ 115585 h 128893"/>
                <a:gd name="connsiteX21" fmla="*/ 57425 w 129686"/>
                <a:gd name="connsiteY21" fmla="*/ 128894 h 128893"/>
                <a:gd name="connsiteX22" fmla="*/ 72602 w 129686"/>
                <a:gd name="connsiteY22" fmla="*/ 128894 h 128893"/>
                <a:gd name="connsiteX23" fmla="*/ 79341 w 129686"/>
                <a:gd name="connsiteY23" fmla="*/ 115812 h 128893"/>
                <a:gd name="connsiteX24" fmla="*/ 90951 w 129686"/>
                <a:gd name="connsiteY24" fmla="*/ 111112 h 128893"/>
                <a:gd name="connsiteX25" fmla="*/ 105165 w 129686"/>
                <a:gd name="connsiteY25" fmla="*/ 115982 h 128893"/>
                <a:gd name="connsiteX26" fmla="*/ 116039 w 129686"/>
                <a:gd name="connsiteY26" fmla="*/ 105052 h 128893"/>
                <a:gd name="connsiteX27" fmla="*/ 111225 w 129686"/>
                <a:gd name="connsiteY27" fmla="*/ 90837 h 128893"/>
                <a:gd name="connsiteX28" fmla="*/ 116378 w 129686"/>
                <a:gd name="connsiteY28" fmla="*/ 79001 h 128893"/>
                <a:gd name="connsiteX29" fmla="*/ 129687 w 129686"/>
                <a:gd name="connsiteY29" fmla="*/ 72319 h 128893"/>
                <a:gd name="connsiteX30" fmla="*/ 129687 w 129686"/>
                <a:gd name="connsiteY30" fmla="*/ 56972 h 128893"/>
                <a:gd name="connsiteX31" fmla="*/ 116322 w 129686"/>
                <a:gd name="connsiteY31" fmla="*/ 50232 h 128893"/>
                <a:gd name="connsiteX32" fmla="*/ 111508 w 129686"/>
                <a:gd name="connsiteY32" fmla="*/ 38453 h 128893"/>
                <a:gd name="connsiteX33" fmla="*/ 65070 w 129686"/>
                <a:gd name="connsiteY33" fmla="*/ 87326 h 128893"/>
                <a:gd name="connsiteX34" fmla="*/ 42417 w 129686"/>
                <a:gd name="connsiteY34" fmla="*/ 64673 h 128893"/>
                <a:gd name="connsiteX35" fmla="*/ 65070 w 129686"/>
                <a:gd name="connsiteY35" fmla="*/ 42021 h 128893"/>
                <a:gd name="connsiteX36" fmla="*/ 87723 w 129686"/>
                <a:gd name="connsiteY36" fmla="*/ 64673 h 128893"/>
                <a:gd name="connsiteX37" fmla="*/ 65070 w 129686"/>
                <a:gd name="connsiteY37" fmla="*/ 87326 h 12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9686" h="128893">
                  <a:moveTo>
                    <a:pt x="111508" y="38453"/>
                  </a:moveTo>
                  <a:lnTo>
                    <a:pt x="116322" y="24182"/>
                  </a:lnTo>
                  <a:lnTo>
                    <a:pt x="105448" y="13308"/>
                  </a:lnTo>
                  <a:lnTo>
                    <a:pt x="91177" y="18122"/>
                  </a:lnTo>
                  <a:cubicBezTo>
                    <a:pt x="87467" y="16032"/>
                    <a:pt x="83510" y="14414"/>
                    <a:pt x="79398" y="13308"/>
                  </a:cubicBezTo>
                  <a:lnTo>
                    <a:pt x="72715" y="0"/>
                  </a:lnTo>
                  <a:lnTo>
                    <a:pt x="57538" y="0"/>
                  </a:lnTo>
                  <a:lnTo>
                    <a:pt x="50799" y="13365"/>
                  </a:lnTo>
                  <a:cubicBezTo>
                    <a:pt x="46672" y="14481"/>
                    <a:pt x="42697" y="16098"/>
                    <a:pt x="38963" y="18179"/>
                  </a:cubicBezTo>
                  <a:lnTo>
                    <a:pt x="24691" y="13365"/>
                  </a:lnTo>
                  <a:lnTo>
                    <a:pt x="13818" y="24238"/>
                  </a:lnTo>
                  <a:lnTo>
                    <a:pt x="18349" y="38510"/>
                  </a:lnTo>
                  <a:cubicBezTo>
                    <a:pt x="16176" y="42199"/>
                    <a:pt x="14500" y="46160"/>
                    <a:pt x="13365" y="50289"/>
                  </a:cubicBezTo>
                  <a:lnTo>
                    <a:pt x="0" y="56972"/>
                  </a:lnTo>
                  <a:lnTo>
                    <a:pt x="0" y="71922"/>
                  </a:lnTo>
                  <a:lnTo>
                    <a:pt x="13365" y="78662"/>
                  </a:lnTo>
                  <a:cubicBezTo>
                    <a:pt x="14467" y="82775"/>
                    <a:pt x="16084" y="86733"/>
                    <a:pt x="18179" y="90441"/>
                  </a:cubicBezTo>
                  <a:lnTo>
                    <a:pt x="13365" y="104712"/>
                  </a:lnTo>
                  <a:lnTo>
                    <a:pt x="24691" y="115585"/>
                  </a:lnTo>
                  <a:lnTo>
                    <a:pt x="38963" y="110715"/>
                  </a:lnTo>
                  <a:cubicBezTo>
                    <a:pt x="42670" y="112825"/>
                    <a:pt x="46627" y="114461"/>
                    <a:pt x="50742" y="115585"/>
                  </a:cubicBezTo>
                  <a:lnTo>
                    <a:pt x="57425" y="128894"/>
                  </a:lnTo>
                  <a:lnTo>
                    <a:pt x="72602" y="128894"/>
                  </a:lnTo>
                  <a:lnTo>
                    <a:pt x="79341" y="115812"/>
                  </a:lnTo>
                  <a:cubicBezTo>
                    <a:pt x="83384" y="114713"/>
                    <a:pt x="87281" y="113134"/>
                    <a:pt x="90951" y="111112"/>
                  </a:cubicBezTo>
                  <a:lnTo>
                    <a:pt x="105165" y="115982"/>
                  </a:lnTo>
                  <a:lnTo>
                    <a:pt x="116039" y="105052"/>
                  </a:lnTo>
                  <a:lnTo>
                    <a:pt x="111225" y="90837"/>
                  </a:lnTo>
                  <a:cubicBezTo>
                    <a:pt x="113388" y="87101"/>
                    <a:pt x="115117" y="83130"/>
                    <a:pt x="116378" y="79001"/>
                  </a:cubicBezTo>
                  <a:lnTo>
                    <a:pt x="129687" y="72319"/>
                  </a:lnTo>
                  <a:lnTo>
                    <a:pt x="129687" y="56972"/>
                  </a:lnTo>
                  <a:lnTo>
                    <a:pt x="116322" y="50232"/>
                  </a:lnTo>
                  <a:cubicBezTo>
                    <a:pt x="115241" y="46112"/>
                    <a:pt x="113622" y="42152"/>
                    <a:pt x="111508" y="38453"/>
                  </a:cubicBezTo>
                  <a:close/>
                  <a:moveTo>
                    <a:pt x="65070" y="87326"/>
                  </a:moveTo>
                  <a:cubicBezTo>
                    <a:pt x="52559" y="87326"/>
                    <a:pt x="42417" y="77184"/>
                    <a:pt x="42417" y="64673"/>
                  </a:cubicBezTo>
                  <a:cubicBezTo>
                    <a:pt x="42417" y="52163"/>
                    <a:pt x="52559" y="42021"/>
                    <a:pt x="65070" y="42021"/>
                  </a:cubicBezTo>
                  <a:cubicBezTo>
                    <a:pt x="77505" y="42203"/>
                    <a:pt x="87540" y="52239"/>
                    <a:pt x="87723" y="64673"/>
                  </a:cubicBezTo>
                  <a:cubicBezTo>
                    <a:pt x="87723" y="77184"/>
                    <a:pt x="77580" y="87326"/>
                    <a:pt x="65070" y="87326"/>
                  </a:cubicBezTo>
                  <a:close/>
                </a:path>
              </a:pathLst>
            </a:custGeom>
            <a:solidFill>
              <a:schemeClr val="accent2"/>
            </a:solidFill>
            <a:ln w="5655" cap="flat">
              <a:noFill/>
              <a:prstDash val="solid"/>
              <a:miter/>
            </a:ln>
          </p:spPr>
          <p:txBody>
            <a:bodyPr rtlCol="0" anchor="ctr"/>
            <a:lstStyle/>
            <a:p>
              <a:endParaRPr lang="ja-JP" altLang="en-US"/>
            </a:p>
          </p:txBody>
        </p:sp>
        <p:sp>
          <p:nvSpPr>
            <p:cNvPr id="26" name="フリーフォーム: 図形 25">
              <a:extLst>
                <a:ext uri="{FF2B5EF4-FFF2-40B4-BE49-F238E27FC236}">
                  <a16:creationId xmlns:a16="http://schemas.microsoft.com/office/drawing/2014/main" id="{1AC9E1CE-C3BF-4AD8-B0E6-836EAFAC591C}"/>
                </a:ext>
              </a:extLst>
            </p:cNvPr>
            <p:cNvSpPr/>
            <p:nvPr/>
          </p:nvSpPr>
          <p:spPr>
            <a:xfrm>
              <a:off x="374824" y="3394269"/>
              <a:ext cx="128273" cy="32676"/>
            </a:xfrm>
            <a:custGeom>
              <a:avLst/>
              <a:gdLst>
                <a:gd name="connsiteX0" fmla="*/ 112868 w 128273"/>
                <a:gd name="connsiteY0" fmla="*/ 0 h 32676"/>
                <a:gd name="connsiteX1" fmla="*/ 15405 w 128273"/>
                <a:gd name="connsiteY1" fmla="*/ 0 h 32676"/>
                <a:gd name="connsiteX2" fmla="*/ 29 w 128273"/>
                <a:gd name="connsiteY2" fmla="*/ 17300 h 32676"/>
                <a:gd name="connsiteX3" fmla="*/ 15405 w 128273"/>
                <a:gd name="connsiteY3" fmla="*/ 32677 h 32676"/>
                <a:gd name="connsiteX4" fmla="*/ 112868 w 128273"/>
                <a:gd name="connsiteY4" fmla="*/ 32677 h 32676"/>
                <a:gd name="connsiteX5" fmla="*/ 128244 w 128273"/>
                <a:gd name="connsiteY5" fmla="*/ 15376 h 32676"/>
                <a:gd name="connsiteX6" fmla="*/ 112868 w 128273"/>
                <a:gd name="connsiteY6" fmla="*/ 0 h 3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73" h="32676">
                  <a:moveTo>
                    <a:pt x="112868" y="0"/>
                  </a:moveTo>
                  <a:lnTo>
                    <a:pt x="15405" y="0"/>
                  </a:lnTo>
                  <a:cubicBezTo>
                    <a:pt x="6382" y="532"/>
                    <a:pt x="-502" y="8277"/>
                    <a:pt x="29" y="17300"/>
                  </a:cubicBezTo>
                  <a:cubicBezTo>
                    <a:pt x="517" y="25582"/>
                    <a:pt x="7124" y="32189"/>
                    <a:pt x="15405" y="32677"/>
                  </a:cubicBezTo>
                  <a:lnTo>
                    <a:pt x="112868" y="32677"/>
                  </a:lnTo>
                  <a:cubicBezTo>
                    <a:pt x="121891" y="32145"/>
                    <a:pt x="128775" y="24399"/>
                    <a:pt x="128244" y="15376"/>
                  </a:cubicBezTo>
                  <a:cubicBezTo>
                    <a:pt x="127756" y="7094"/>
                    <a:pt x="121149" y="488"/>
                    <a:pt x="112868" y="0"/>
                  </a:cubicBezTo>
                  <a:close/>
                </a:path>
              </a:pathLst>
            </a:custGeom>
            <a:solidFill>
              <a:schemeClr val="accent2"/>
            </a:solidFill>
            <a:ln w="5655" cap="flat">
              <a:noFill/>
              <a:prstDash val="solid"/>
              <a:miter/>
            </a:ln>
          </p:spPr>
          <p:txBody>
            <a:bodyPr rtlCol="0" anchor="ctr"/>
            <a:lstStyle/>
            <a:p>
              <a:endParaRPr lang="ja-JP" altLang="en-US"/>
            </a:p>
          </p:txBody>
        </p:sp>
        <p:sp>
          <p:nvSpPr>
            <p:cNvPr id="28" name="フリーフォーム: 図形 27">
              <a:extLst>
                <a:ext uri="{FF2B5EF4-FFF2-40B4-BE49-F238E27FC236}">
                  <a16:creationId xmlns:a16="http://schemas.microsoft.com/office/drawing/2014/main" id="{2EFD6887-9F6B-4225-BFF4-D191DADD1442}"/>
                </a:ext>
              </a:extLst>
            </p:cNvPr>
            <p:cNvSpPr/>
            <p:nvPr/>
          </p:nvSpPr>
          <p:spPr>
            <a:xfrm>
              <a:off x="403594" y="3449598"/>
              <a:ext cx="70733" cy="32676"/>
            </a:xfrm>
            <a:custGeom>
              <a:avLst/>
              <a:gdLst>
                <a:gd name="connsiteX0" fmla="*/ 35395 w 70733"/>
                <a:gd name="connsiteY0" fmla="*/ 32677 h 32676"/>
                <a:gd name="connsiteX1" fmla="*/ 70733 w 70733"/>
                <a:gd name="connsiteY1" fmla="*/ 0 h 32676"/>
                <a:gd name="connsiteX2" fmla="*/ 0 w 70733"/>
                <a:gd name="connsiteY2" fmla="*/ 0 h 32676"/>
                <a:gd name="connsiteX3" fmla="*/ 35395 w 70733"/>
                <a:gd name="connsiteY3" fmla="*/ 32677 h 32676"/>
              </a:gdLst>
              <a:ahLst/>
              <a:cxnLst>
                <a:cxn ang="0">
                  <a:pos x="connsiteX0" y="connsiteY0"/>
                </a:cxn>
                <a:cxn ang="0">
                  <a:pos x="connsiteX1" y="connsiteY1"/>
                </a:cxn>
                <a:cxn ang="0">
                  <a:pos x="connsiteX2" y="connsiteY2"/>
                </a:cxn>
                <a:cxn ang="0">
                  <a:pos x="connsiteX3" y="connsiteY3"/>
                </a:cxn>
              </a:cxnLst>
              <a:rect l="l" t="t" r="r" b="b"/>
              <a:pathLst>
                <a:path w="70733" h="32676">
                  <a:moveTo>
                    <a:pt x="35395" y="32677"/>
                  </a:moveTo>
                  <a:cubicBezTo>
                    <a:pt x="53886" y="32647"/>
                    <a:pt x="69258" y="18432"/>
                    <a:pt x="70733" y="0"/>
                  </a:cubicBezTo>
                  <a:lnTo>
                    <a:pt x="0" y="0"/>
                  </a:lnTo>
                  <a:cubicBezTo>
                    <a:pt x="1502" y="18441"/>
                    <a:pt x="16893" y="32649"/>
                    <a:pt x="35395" y="32677"/>
                  </a:cubicBezTo>
                  <a:close/>
                </a:path>
              </a:pathLst>
            </a:custGeom>
            <a:solidFill>
              <a:schemeClr val="accent2"/>
            </a:solidFill>
            <a:ln w="5655" cap="flat">
              <a:noFill/>
              <a:prstDash val="solid"/>
              <a:miter/>
            </a:ln>
          </p:spPr>
          <p:txBody>
            <a:bodyPr rtlCol="0" anchor="ctr"/>
            <a:lstStyle/>
            <a:p>
              <a:endParaRPr lang="ja-JP" altLang="en-US"/>
            </a:p>
          </p:txBody>
        </p:sp>
        <p:sp>
          <p:nvSpPr>
            <p:cNvPr id="29" name="フリーフォーム: 図形 28">
              <a:extLst>
                <a:ext uri="{FF2B5EF4-FFF2-40B4-BE49-F238E27FC236}">
                  <a16:creationId xmlns:a16="http://schemas.microsoft.com/office/drawing/2014/main" id="{36B65B0D-2049-42CF-AECB-58E14C0C69CC}"/>
                </a:ext>
              </a:extLst>
            </p:cNvPr>
            <p:cNvSpPr/>
            <p:nvPr/>
          </p:nvSpPr>
          <p:spPr>
            <a:xfrm>
              <a:off x="297239" y="3077867"/>
              <a:ext cx="283158" cy="293749"/>
            </a:xfrm>
            <a:custGeom>
              <a:avLst/>
              <a:gdLst>
                <a:gd name="connsiteX0" fmla="*/ 283159 w 283158"/>
                <a:gd name="connsiteY0" fmla="*/ 144694 h 293749"/>
                <a:gd name="connsiteX1" fmla="*/ 283159 w 283158"/>
                <a:gd name="connsiteY1" fmla="*/ 139824 h 293749"/>
                <a:gd name="connsiteX2" fmla="*/ 141579 w 283158"/>
                <a:gd name="connsiteY2" fmla="*/ 0 h 293749"/>
                <a:gd name="connsiteX3" fmla="*/ 141579 w 283158"/>
                <a:gd name="connsiteY3" fmla="*/ 0 h 293749"/>
                <a:gd name="connsiteX4" fmla="*/ 0 w 283158"/>
                <a:gd name="connsiteY4" fmla="*/ 139824 h 293749"/>
                <a:gd name="connsiteX5" fmla="*/ 0 w 283158"/>
                <a:gd name="connsiteY5" fmla="*/ 144694 h 293749"/>
                <a:gd name="connsiteX6" fmla="*/ 9854 w 283158"/>
                <a:gd name="connsiteY6" fmla="*/ 193681 h 293749"/>
                <a:gd name="connsiteX7" fmla="*/ 34432 w 283158"/>
                <a:gd name="connsiteY7" fmla="*/ 233946 h 293749"/>
                <a:gd name="connsiteX8" fmla="*/ 67562 w 283158"/>
                <a:gd name="connsiteY8" fmla="*/ 287746 h 293749"/>
                <a:gd name="connsiteX9" fmla="*/ 77302 w 283158"/>
                <a:gd name="connsiteY9" fmla="*/ 293749 h 293749"/>
                <a:gd name="connsiteX10" fmla="*/ 205856 w 283158"/>
                <a:gd name="connsiteY10" fmla="*/ 293749 h 293749"/>
                <a:gd name="connsiteX11" fmla="*/ 215597 w 283158"/>
                <a:gd name="connsiteY11" fmla="*/ 287746 h 293749"/>
                <a:gd name="connsiteX12" fmla="*/ 248727 w 283158"/>
                <a:gd name="connsiteY12" fmla="*/ 233946 h 293749"/>
                <a:gd name="connsiteX13" fmla="*/ 273305 w 283158"/>
                <a:gd name="connsiteY13" fmla="*/ 193681 h 293749"/>
                <a:gd name="connsiteX14" fmla="*/ 283159 w 283158"/>
                <a:gd name="connsiteY14" fmla="*/ 144694 h 293749"/>
                <a:gd name="connsiteX15" fmla="*/ 250539 w 283158"/>
                <a:gd name="connsiteY15" fmla="*/ 144185 h 293749"/>
                <a:gd name="connsiteX16" fmla="*/ 243007 w 283158"/>
                <a:gd name="connsiteY16" fmla="*/ 182241 h 293749"/>
                <a:gd name="connsiteX17" fmla="*/ 224658 w 283158"/>
                <a:gd name="connsiteY17" fmla="*/ 212143 h 293749"/>
                <a:gd name="connsiteX18" fmla="*/ 192548 w 283158"/>
                <a:gd name="connsiteY18" fmla="*/ 260959 h 293749"/>
                <a:gd name="connsiteX19" fmla="*/ 90611 w 283158"/>
                <a:gd name="connsiteY19" fmla="*/ 260959 h 293749"/>
                <a:gd name="connsiteX20" fmla="*/ 58784 w 283158"/>
                <a:gd name="connsiteY20" fmla="*/ 211973 h 293749"/>
                <a:gd name="connsiteX21" fmla="*/ 40435 w 283158"/>
                <a:gd name="connsiteY21" fmla="*/ 182071 h 293749"/>
                <a:gd name="connsiteX22" fmla="*/ 32620 w 283158"/>
                <a:gd name="connsiteY22" fmla="*/ 144015 h 293749"/>
                <a:gd name="connsiteX23" fmla="*/ 32620 w 283158"/>
                <a:gd name="connsiteY23" fmla="*/ 139937 h 293749"/>
                <a:gd name="connsiteX24" fmla="*/ 141410 w 283158"/>
                <a:gd name="connsiteY24" fmla="*/ 32337 h 293749"/>
                <a:gd name="connsiteX25" fmla="*/ 141410 w 283158"/>
                <a:gd name="connsiteY25" fmla="*/ 32337 h 293749"/>
                <a:gd name="connsiteX26" fmla="*/ 250199 w 283158"/>
                <a:gd name="connsiteY26" fmla="*/ 139937 h 29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3158" h="293749">
                  <a:moveTo>
                    <a:pt x="283159" y="144694"/>
                  </a:moveTo>
                  <a:lnTo>
                    <a:pt x="283159" y="139824"/>
                  </a:lnTo>
                  <a:cubicBezTo>
                    <a:pt x="281716" y="62524"/>
                    <a:pt x="218891" y="478"/>
                    <a:pt x="141579" y="0"/>
                  </a:cubicBezTo>
                  <a:lnTo>
                    <a:pt x="141579" y="0"/>
                  </a:lnTo>
                  <a:cubicBezTo>
                    <a:pt x="64267" y="478"/>
                    <a:pt x="1443" y="62524"/>
                    <a:pt x="0" y="139824"/>
                  </a:cubicBezTo>
                  <a:lnTo>
                    <a:pt x="0" y="144694"/>
                  </a:lnTo>
                  <a:cubicBezTo>
                    <a:pt x="518" y="161459"/>
                    <a:pt x="3849" y="178019"/>
                    <a:pt x="9854" y="193681"/>
                  </a:cubicBezTo>
                  <a:cubicBezTo>
                    <a:pt x="15586" y="208458"/>
                    <a:pt x="23909" y="222093"/>
                    <a:pt x="34432" y="233946"/>
                  </a:cubicBezTo>
                  <a:cubicBezTo>
                    <a:pt x="47401" y="248047"/>
                    <a:pt x="61559" y="275514"/>
                    <a:pt x="67562" y="287746"/>
                  </a:cubicBezTo>
                  <a:cubicBezTo>
                    <a:pt x="69398" y="291441"/>
                    <a:pt x="73176" y="293769"/>
                    <a:pt x="77302" y="293749"/>
                  </a:cubicBezTo>
                  <a:lnTo>
                    <a:pt x="205856" y="293749"/>
                  </a:lnTo>
                  <a:cubicBezTo>
                    <a:pt x="209983" y="293769"/>
                    <a:pt x="213761" y="291441"/>
                    <a:pt x="215597" y="287746"/>
                  </a:cubicBezTo>
                  <a:cubicBezTo>
                    <a:pt x="221600" y="275514"/>
                    <a:pt x="235758" y="248104"/>
                    <a:pt x="248727" y="233946"/>
                  </a:cubicBezTo>
                  <a:cubicBezTo>
                    <a:pt x="259250" y="222093"/>
                    <a:pt x="267573" y="208458"/>
                    <a:pt x="273305" y="193681"/>
                  </a:cubicBezTo>
                  <a:cubicBezTo>
                    <a:pt x="279310" y="178019"/>
                    <a:pt x="282641" y="161459"/>
                    <a:pt x="283159" y="144694"/>
                  </a:cubicBezTo>
                  <a:close/>
                  <a:moveTo>
                    <a:pt x="250539" y="144185"/>
                  </a:moveTo>
                  <a:cubicBezTo>
                    <a:pt x="250136" y="157198"/>
                    <a:pt x="247592" y="170056"/>
                    <a:pt x="243007" y="182241"/>
                  </a:cubicBezTo>
                  <a:cubicBezTo>
                    <a:pt x="238707" y="193215"/>
                    <a:pt x="232494" y="203339"/>
                    <a:pt x="224658" y="212143"/>
                  </a:cubicBezTo>
                  <a:cubicBezTo>
                    <a:pt x="212088" y="227107"/>
                    <a:pt x="201311" y="243491"/>
                    <a:pt x="192548" y="260959"/>
                  </a:cubicBezTo>
                  <a:lnTo>
                    <a:pt x="90611" y="260959"/>
                  </a:lnTo>
                  <a:cubicBezTo>
                    <a:pt x="81948" y="243445"/>
                    <a:pt x="71267" y="227004"/>
                    <a:pt x="58784" y="211973"/>
                  </a:cubicBezTo>
                  <a:cubicBezTo>
                    <a:pt x="50948" y="203169"/>
                    <a:pt x="44735" y="193045"/>
                    <a:pt x="40435" y="182071"/>
                  </a:cubicBezTo>
                  <a:cubicBezTo>
                    <a:pt x="35754" y="169902"/>
                    <a:pt x="33113" y="157044"/>
                    <a:pt x="32620" y="144015"/>
                  </a:cubicBezTo>
                  <a:lnTo>
                    <a:pt x="32620" y="139937"/>
                  </a:lnTo>
                  <a:cubicBezTo>
                    <a:pt x="33634" y="80474"/>
                    <a:pt x="81938" y="32697"/>
                    <a:pt x="141410" y="32337"/>
                  </a:cubicBezTo>
                  <a:lnTo>
                    <a:pt x="141410" y="32337"/>
                  </a:lnTo>
                  <a:cubicBezTo>
                    <a:pt x="200881" y="32697"/>
                    <a:pt x="249185" y="80474"/>
                    <a:pt x="250199" y="139937"/>
                  </a:cubicBezTo>
                  <a:close/>
                </a:path>
              </a:pathLst>
            </a:custGeom>
            <a:solidFill>
              <a:schemeClr val="accent2"/>
            </a:solidFill>
            <a:ln w="5655" cap="flat">
              <a:noFill/>
              <a:prstDash val="solid"/>
              <a:miter/>
            </a:ln>
          </p:spPr>
          <p:txBody>
            <a:bodyPr rtlCol="0" anchor="ctr"/>
            <a:lstStyle/>
            <a:p>
              <a:endParaRPr lang="ja-JP" altLang="en-US"/>
            </a:p>
          </p:txBody>
        </p:sp>
        <p:sp>
          <p:nvSpPr>
            <p:cNvPr id="30" name="フリーフォーム: 図形 29">
              <a:extLst>
                <a:ext uri="{FF2B5EF4-FFF2-40B4-BE49-F238E27FC236}">
                  <a16:creationId xmlns:a16="http://schemas.microsoft.com/office/drawing/2014/main" id="{7F213C6C-9E2E-4F34-9CF1-2EFAA1052139}"/>
                </a:ext>
              </a:extLst>
            </p:cNvPr>
            <p:cNvSpPr/>
            <p:nvPr/>
          </p:nvSpPr>
          <p:spPr>
            <a:xfrm>
              <a:off x="428738" y="2993372"/>
              <a:ext cx="22652" cy="62294"/>
            </a:xfrm>
            <a:custGeom>
              <a:avLst/>
              <a:gdLst>
                <a:gd name="connsiteX0" fmla="*/ 11326 w 22652"/>
                <a:gd name="connsiteY0" fmla="*/ 62295 h 62294"/>
                <a:gd name="connsiteX1" fmla="*/ 22653 w 22652"/>
                <a:gd name="connsiteY1" fmla="*/ 50969 h 62294"/>
                <a:gd name="connsiteX2" fmla="*/ 22653 w 22652"/>
                <a:gd name="connsiteY2" fmla="*/ 11326 h 62294"/>
                <a:gd name="connsiteX3" fmla="*/ 11326 w 22652"/>
                <a:gd name="connsiteY3" fmla="*/ 0 h 62294"/>
                <a:gd name="connsiteX4" fmla="*/ 0 w 22652"/>
                <a:gd name="connsiteY4" fmla="*/ 11326 h 62294"/>
                <a:gd name="connsiteX5" fmla="*/ 0 w 22652"/>
                <a:gd name="connsiteY5" fmla="*/ 50969 h 62294"/>
                <a:gd name="connsiteX6" fmla="*/ 11326 w 22652"/>
                <a:gd name="connsiteY6" fmla="*/ 62295 h 62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52" h="62294">
                  <a:moveTo>
                    <a:pt x="11326" y="62295"/>
                  </a:moveTo>
                  <a:cubicBezTo>
                    <a:pt x="17582" y="62295"/>
                    <a:pt x="22653" y="57224"/>
                    <a:pt x="22653" y="50969"/>
                  </a:cubicBezTo>
                  <a:lnTo>
                    <a:pt x="22653" y="11326"/>
                  </a:lnTo>
                  <a:cubicBezTo>
                    <a:pt x="22653" y="5071"/>
                    <a:pt x="17582" y="0"/>
                    <a:pt x="11326" y="0"/>
                  </a:cubicBezTo>
                  <a:cubicBezTo>
                    <a:pt x="5071" y="0"/>
                    <a:pt x="0" y="5071"/>
                    <a:pt x="0" y="11326"/>
                  </a:cubicBezTo>
                  <a:lnTo>
                    <a:pt x="0" y="50969"/>
                  </a:lnTo>
                  <a:cubicBezTo>
                    <a:pt x="0" y="57224"/>
                    <a:pt x="5071" y="62295"/>
                    <a:pt x="11326" y="62295"/>
                  </a:cubicBezTo>
                  <a:close/>
                </a:path>
              </a:pathLst>
            </a:custGeom>
            <a:solidFill>
              <a:schemeClr val="accent2"/>
            </a:solidFill>
            <a:ln w="5655" cap="flat">
              <a:noFill/>
              <a:prstDash val="solid"/>
              <a:miter/>
            </a:ln>
          </p:spPr>
          <p:txBody>
            <a:bodyPr rtlCol="0" anchor="ctr"/>
            <a:lstStyle/>
            <a:p>
              <a:endParaRPr lang="ja-JP" altLang="en-US"/>
            </a:p>
          </p:txBody>
        </p:sp>
        <p:sp>
          <p:nvSpPr>
            <p:cNvPr id="31" name="フリーフォーム: 図形 30">
              <a:extLst>
                <a:ext uri="{FF2B5EF4-FFF2-40B4-BE49-F238E27FC236}">
                  <a16:creationId xmlns:a16="http://schemas.microsoft.com/office/drawing/2014/main" id="{8BACD355-7B17-484A-823A-E8F491F91E65}"/>
                </a:ext>
              </a:extLst>
            </p:cNvPr>
            <p:cNvSpPr/>
            <p:nvPr/>
          </p:nvSpPr>
          <p:spPr>
            <a:xfrm>
              <a:off x="274698" y="3058411"/>
              <a:ext cx="50242" cy="50329"/>
            </a:xfrm>
            <a:custGeom>
              <a:avLst/>
              <a:gdLst>
                <a:gd name="connsiteX0" fmla="*/ 30979 w 50242"/>
                <a:gd name="connsiteY0" fmla="*/ 47036 h 50329"/>
                <a:gd name="connsiteX1" fmla="*/ 46950 w 50242"/>
                <a:gd name="connsiteY1" fmla="*/ 47036 h 50329"/>
                <a:gd name="connsiteX2" fmla="*/ 46950 w 50242"/>
                <a:gd name="connsiteY2" fmla="*/ 31066 h 50329"/>
                <a:gd name="connsiteX3" fmla="*/ 18917 w 50242"/>
                <a:gd name="connsiteY3" fmla="*/ 2920 h 50329"/>
                <a:gd name="connsiteX4" fmla="*/ 2919 w 50242"/>
                <a:gd name="connsiteY4" fmla="*/ 3736 h 50329"/>
                <a:gd name="connsiteX5" fmla="*/ 2947 w 50242"/>
                <a:gd name="connsiteY5" fmla="*/ 18947 h 5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42" h="50329">
                  <a:moveTo>
                    <a:pt x="30979" y="47036"/>
                  </a:moveTo>
                  <a:cubicBezTo>
                    <a:pt x="35397" y="51427"/>
                    <a:pt x="42532" y="51427"/>
                    <a:pt x="46950" y="47036"/>
                  </a:cubicBezTo>
                  <a:cubicBezTo>
                    <a:pt x="51341" y="42618"/>
                    <a:pt x="51341" y="35484"/>
                    <a:pt x="46950" y="31066"/>
                  </a:cubicBezTo>
                  <a:lnTo>
                    <a:pt x="18917" y="2920"/>
                  </a:lnTo>
                  <a:cubicBezTo>
                    <a:pt x="14274" y="-1272"/>
                    <a:pt x="7112" y="-907"/>
                    <a:pt x="2919" y="3736"/>
                  </a:cubicBezTo>
                  <a:cubicBezTo>
                    <a:pt x="-984" y="8059"/>
                    <a:pt x="-972" y="14637"/>
                    <a:pt x="2947" y="18947"/>
                  </a:cubicBezTo>
                  <a:close/>
                </a:path>
              </a:pathLst>
            </a:custGeom>
            <a:solidFill>
              <a:schemeClr val="accent2"/>
            </a:solidFill>
            <a:ln w="5655" cap="flat">
              <a:noFill/>
              <a:prstDash val="solid"/>
              <a:miter/>
            </a:ln>
          </p:spPr>
          <p:txBody>
            <a:bodyPr rtlCol="0" anchor="ctr"/>
            <a:lstStyle/>
            <a:p>
              <a:endParaRPr lang="ja-JP" altLang="en-US"/>
            </a:p>
          </p:txBody>
        </p:sp>
        <p:sp>
          <p:nvSpPr>
            <p:cNvPr id="33" name="フリーフォーム: 図形 32">
              <a:extLst>
                <a:ext uri="{FF2B5EF4-FFF2-40B4-BE49-F238E27FC236}">
                  <a16:creationId xmlns:a16="http://schemas.microsoft.com/office/drawing/2014/main" id="{F7A20524-BD39-446C-B623-0AD819EF1CA9}"/>
                </a:ext>
              </a:extLst>
            </p:cNvPr>
            <p:cNvSpPr/>
            <p:nvPr/>
          </p:nvSpPr>
          <p:spPr>
            <a:xfrm>
              <a:off x="555075" y="3061349"/>
              <a:ext cx="49707" cy="49602"/>
            </a:xfrm>
            <a:custGeom>
              <a:avLst/>
              <a:gdLst>
                <a:gd name="connsiteX0" fmla="*/ 11562 w 49707"/>
                <a:gd name="connsiteY0" fmla="*/ 49590 h 49602"/>
                <a:gd name="connsiteX1" fmla="*/ 19603 w 49707"/>
                <a:gd name="connsiteY1" fmla="*/ 46249 h 49602"/>
                <a:gd name="connsiteX2" fmla="*/ 47579 w 49707"/>
                <a:gd name="connsiteY2" fmla="*/ 17933 h 49602"/>
                <a:gd name="connsiteX3" fmla="*/ 44987 w 49707"/>
                <a:gd name="connsiteY3" fmla="*/ 2127 h 49602"/>
                <a:gd name="connsiteX4" fmla="*/ 31609 w 49707"/>
                <a:gd name="connsiteY4" fmla="*/ 2246 h 49602"/>
                <a:gd name="connsiteX5" fmla="*/ 3293 w 49707"/>
                <a:gd name="connsiteY5" fmla="*/ 30562 h 49602"/>
                <a:gd name="connsiteX6" fmla="*/ 3293 w 49707"/>
                <a:gd name="connsiteY6" fmla="*/ 46532 h 49602"/>
                <a:gd name="connsiteX7" fmla="*/ 11562 w 49707"/>
                <a:gd name="connsiteY7" fmla="*/ 49590 h 49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707" h="49602">
                  <a:moveTo>
                    <a:pt x="11562" y="49590"/>
                  </a:moveTo>
                  <a:cubicBezTo>
                    <a:pt x="14580" y="49593"/>
                    <a:pt x="17475" y="48390"/>
                    <a:pt x="19603" y="46249"/>
                  </a:cubicBezTo>
                  <a:lnTo>
                    <a:pt x="47579" y="17933"/>
                  </a:lnTo>
                  <a:cubicBezTo>
                    <a:pt x="51228" y="12852"/>
                    <a:pt x="50068" y="5776"/>
                    <a:pt x="44987" y="2127"/>
                  </a:cubicBezTo>
                  <a:cubicBezTo>
                    <a:pt x="40978" y="-752"/>
                    <a:pt x="35566" y="-704"/>
                    <a:pt x="31609" y="2246"/>
                  </a:cubicBezTo>
                  <a:lnTo>
                    <a:pt x="3293" y="30562"/>
                  </a:lnTo>
                  <a:cubicBezTo>
                    <a:pt x="-1098" y="34980"/>
                    <a:pt x="-1098" y="42115"/>
                    <a:pt x="3293" y="46532"/>
                  </a:cubicBezTo>
                  <a:cubicBezTo>
                    <a:pt x="5524" y="48627"/>
                    <a:pt x="8506" y="49730"/>
                    <a:pt x="11562" y="49590"/>
                  </a:cubicBezTo>
                  <a:close/>
                </a:path>
              </a:pathLst>
            </a:custGeom>
            <a:solidFill>
              <a:schemeClr val="accent2"/>
            </a:solidFill>
            <a:ln w="5655" cap="flat">
              <a:noFill/>
              <a:prstDash val="solid"/>
              <a:miter/>
            </a:ln>
          </p:spPr>
          <p:txBody>
            <a:bodyPr rtlCol="0" anchor="ctr"/>
            <a:lstStyle/>
            <a:p>
              <a:endParaRPr lang="ja-JP" altLang="en-US"/>
            </a:p>
          </p:txBody>
        </p:sp>
        <p:sp>
          <p:nvSpPr>
            <p:cNvPr id="34" name="フリーフォーム: 図形 33">
              <a:extLst>
                <a:ext uri="{FF2B5EF4-FFF2-40B4-BE49-F238E27FC236}">
                  <a16:creationId xmlns:a16="http://schemas.microsoft.com/office/drawing/2014/main" id="{9EEB269F-F6B4-4A14-84A8-52D25AED8D7F}"/>
                </a:ext>
              </a:extLst>
            </p:cNvPr>
            <p:cNvSpPr/>
            <p:nvPr/>
          </p:nvSpPr>
          <p:spPr>
            <a:xfrm>
              <a:off x="213198" y="3205741"/>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sp>
          <p:nvSpPr>
            <p:cNvPr id="35" name="フリーフォーム: 図形 34">
              <a:extLst>
                <a:ext uri="{FF2B5EF4-FFF2-40B4-BE49-F238E27FC236}">
                  <a16:creationId xmlns:a16="http://schemas.microsoft.com/office/drawing/2014/main" id="{E70C4F64-660C-403F-8AA4-3803FE2D48B9}"/>
                </a:ext>
              </a:extLst>
            </p:cNvPr>
            <p:cNvSpPr/>
            <p:nvPr/>
          </p:nvSpPr>
          <p:spPr>
            <a:xfrm>
              <a:off x="273685" y="3325569"/>
              <a:ext cx="50686" cy="50968"/>
            </a:xfrm>
            <a:custGeom>
              <a:avLst/>
              <a:gdLst>
                <a:gd name="connsiteX0" fmla="*/ 31992 w 50686"/>
                <a:gd name="connsiteY0" fmla="*/ 2723 h 50968"/>
                <a:gd name="connsiteX1" fmla="*/ 3959 w 50686"/>
                <a:gd name="connsiteY1" fmla="*/ 31039 h 50968"/>
                <a:gd name="connsiteX2" fmla="*/ 2724 w 50686"/>
                <a:gd name="connsiteY2" fmla="*/ 47009 h 50968"/>
                <a:gd name="connsiteX3" fmla="*/ 18694 w 50686"/>
                <a:gd name="connsiteY3" fmla="*/ 48245 h 50968"/>
                <a:gd name="connsiteX4" fmla="*/ 19930 w 50686"/>
                <a:gd name="connsiteY4" fmla="*/ 47009 h 50968"/>
                <a:gd name="connsiteX5" fmla="*/ 47962 w 50686"/>
                <a:gd name="connsiteY5" fmla="*/ 18694 h 50968"/>
                <a:gd name="connsiteX6" fmla="*/ 46727 w 50686"/>
                <a:gd name="connsiteY6" fmla="*/ 2723 h 50968"/>
                <a:gd name="connsiteX7" fmla="*/ 31992 w 50686"/>
                <a:gd name="connsiteY7" fmla="*/ 2723 h 5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86" h="50968">
                  <a:moveTo>
                    <a:pt x="31992" y="2723"/>
                  </a:moveTo>
                  <a:lnTo>
                    <a:pt x="3959" y="31039"/>
                  </a:lnTo>
                  <a:cubicBezTo>
                    <a:pt x="-792" y="35108"/>
                    <a:pt x="-1345" y="42258"/>
                    <a:pt x="2724" y="47009"/>
                  </a:cubicBezTo>
                  <a:cubicBezTo>
                    <a:pt x="6793" y="51761"/>
                    <a:pt x="13943" y="52314"/>
                    <a:pt x="18694" y="48245"/>
                  </a:cubicBezTo>
                  <a:cubicBezTo>
                    <a:pt x="19137" y="47866"/>
                    <a:pt x="19550" y="47452"/>
                    <a:pt x="19930" y="47009"/>
                  </a:cubicBezTo>
                  <a:lnTo>
                    <a:pt x="47962" y="18694"/>
                  </a:lnTo>
                  <a:cubicBezTo>
                    <a:pt x="52031" y="13942"/>
                    <a:pt x="51478" y="6792"/>
                    <a:pt x="46727" y="2723"/>
                  </a:cubicBezTo>
                  <a:cubicBezTo>
                    <a:pt x="42487" y="-908"/>
                    <a:pt x="36233" y="-908"/>
                    <a:pt x="31992" y="2723"/>
                  </a:cubicBezTo>
                  <a:close/>
                </a:path>
              </a:pathLst>
            </a:custGeom>
            <a:solidFill>
              <a:schemeClr val="accent2"/>
            </a:solidFill>
            <a:ln w="5655" cap="flat">
              <a:noFill/>
              <a:prstDash val="solid"/>
              <a:miter/>
            </a:ln>
          </p:spPr>
          <p:txBody>
            <a:bodyPr rtlCol="0" anchor="ctr"/>
            <a:lstStyle/>
            <a:p>
              <a:endParaRPr lang="ja-JP" altLang="en-US"/>
            </a:p>
          </p:txBody>
        </p:sp>
        <p:sp>
          <p:nvSpPr>
            <p:cNvPr id="36" name="フリーフォーム: 図形 35">
              <a:extLst>
                <a:ext uri="{FF2B5EF4-FFF2-40B4-BE49-F238E27FC236}">
                  <a16:creationId xmlns:a16="http://schemas.microsoft.com/office/drawing/2014/main" id="{6D52ED6A-95F3-40EF-A53F-7F64087274A3}"/>
                </a:ext>
              </a:extLst>
            </p:cNvPr>
            <p:cNvSpPr/>
            <p:nvPr/>
          </p:nvSpPr>
          <p:spPr>
            <a:xfrm>
              <a:off x="554945" y="3322405"/>
              <a:ext cx="52051" cy="52099"/>
            </a:xfrm>
            <a:custGeom>
              <a:avLst/>
              <a:gdLst>
                <a:gd name="connsiteX0" fmla="*/ 19733 w 52051"/>
                <a:gd name="connsiteY0" fmla="*/ 3736 h 52099"/>
                <a:gd name="connsiteX1" fmla="*/ 3736 w 52051"/>
                <a:gd name="connsiteY1" fmla="*/ 2920 h 52099"/>
                <a:gd name="connsiteX2" fmla="*/ 2920 w 52051"/>
                <a:gd name="connsiteY2" fmla="*/ 18917 h 52099"/>
                <a:gd name="connsiteX3" fmla="*/ 3706 w 52051"/>
                <a:gd name="connsiteY3" fmla="*/ 19706 h 52099"/>
                <a:gd name="connsiteX4" fmla="*/ 32022 w 52051"/>
                <a:gd name="connsiteY4" fmla="*/ 48022 h 52099"/>
                <a:gd name="connsiteX5" fmla="*/ 47974 w 52051"/>
                <a:gd name="connsiteY5" fmla="*/ 49475 h 52099"/>
                <a:gd name="connsiteX6" fmla="*/ 49427 w 52051"/>
                <a:gd name="connsiteY6" fmla="*/ 33524 h 52099"/>
                <a:gd name="connsiteX7" fmla="*/ 47596 w 52051"/>
                <a:gd name="connsiteY7" fmla="*/ 31769 h 5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51" h="52099">
                  <a:moveTo>
                    <a:pt x="19733" y="3736"/>
                  </a:moveTo>
                  <a:cubicBezTo>
                    <a:pt x="15541" y="-907"/>
                    <a:pt x="8379" y="-1272"/>
                    <a:pt x="3736" y="2920"/>
                  </a:cubicBezTo>
                  <a:cubicBezTo>
                    <a:pt x="-907" y="7112"/>
                    <a:pt x="-1272" y="14274"/>
                    <a:pt x="2920" y="18917"/>
                  </a:cubicBezTo>
                  <a:cubicBezTo>
                    <a:pt x="3169" y="19192"/>
                    <a:pt x="3432" y="19456"/>
                    <a:pt x="3706" y="19706"/>
                  </a:cubicBezTo>
                  <a:lnTo>
                    <a:pt x="32022" y="48022"/>
                  </a:lnTo>
                  <a:cubicBezTo>
                    <a:pt x="36026" y="52828"/>
                    <a:pt x="43168" y="53479"/>
                    <a:pt x="47974" y="49475"/>
                  </a:cubicBezTo>
                  <a:cubicBezTo>
                    <a:pt x="52781" y="45472"/>
                    <a:pt x="53431" y="38330"/>
                    <a:pt x="49427" y="33524"/>
                  </a:cubicBezTo>
                  <a:cubicBezTo>
                    <a:pt x="48884" y="32872"/>
                    <a:pt x="48270" y="32283"/>
                    <a:pt x="47596" y="31769"/>
                  </a:cubicBezTo>
                  <a:close/>
                </a:path>
              </a:pathLst>
            </a:custGeom>
            <a:solidFill>
              <a:schemeClr val="accent2"/>
            </a:solidFill>
            <a:ln w="5655" cap="flat">
              <a:noFill/>
              <a:prstDash val="solid"/>
              <a:miter/>
            </a:ln>
          </p:spPr>
          <p:txBody>
            <a:bodyPr rtlCol="0" anchor="ctr"/>
            <a:lstStyle/>
            <a:p>
              <a:endParaRPr lang="ja-JP" altLang="en-US"/>
            </a:p>
          </p:txBody>
        </p:sp>
        <p:sp>
          <p:nvSpPr>
            <p:cNvPr id="37" name="フリーフォーム: 図形 36">
              <a:extLst>
                <a:ext uri="{FF2B5EF4-FFF2-40B4-BE49-F238E27FC236}">
                  <a16:creationId xmlns:a16="http://schemas.microsoft.com/office/drawing/2014/main" id="{156486AA-268D-419B-AE77-56BDDA0CEA2C}"/>
                </a:ext>
              </a:extLst>
            </p:cNvPr>
            <p:cNvSpPr/>
            <p:nvPr/>
          </p:nvSpPr>
          <p:spPr>
            <a:xfrm>
              <a:off x="602541" y="3205345"/>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grpSp>
      <p:grpSp>
        <p:nvGrpSpPr>
          <p:cNvPr id="38" name="グラフィックス 53" descr="電球と歯車">
            <a:extLst>
              <a:ext uri="{FF2B5EF4-FFF2-40B4-BE49-F238E27FC236}">
                <a16:creationId xmlns:a16="http://schemas.microsoft.com/office/drawing/2014/main" id="{51969080-00FA-4DFB-B629-1D21AC7B261C}"/>
              </a:ext>
            </a:extLst>
          </p:cNvPr>
          <p:cNvGrpSpPr/>
          <p:nvPr/>
        </p:nvGrpSpPr>
        <p:grpSpPr>
          <a:xfrm>
            <a:off x="172140" y="6243689"/>
            <a:ext cx="543665" cy="543665"/>
            <a:chOff x="172140" y="6243689"/>
            <a:chExt cx="543665" cy="543665"/>
          </a:xfrm>
        </p:grpSpPr>
        <p:sp>
          <p:nvSpPr>
            <p:cNvPr id="45" name="フリーフォーム: 図形 44">
              <a:extLst>
                <a:ext uri="{FF2B5EF4-FFF2-40B4-BE49-F238E27FC236}">
                  <a16:creationId xmlns:a16="http://schemas.microsoft.com/office/drawing/2014/main" id="{BE9D3696-ED42-4E62-8FF3-7C23CC6B963E}"/>
                </a:ext>
              </a:extLst>
            </p:cNvPr>
            <p:cNvSpPr/>
            <p:nvPr/>
          </p:nvSpPr>
          <p:spPr>
            <a:xfrm>
              <a:off x="373975" y="6427062"/>
              <a:ext cx="129686" cy="128893"/>
            </a:xfrm>
            <a:custGeom>
              <a:avLst/>
              <a:gdLst>
                <a:gd name="connsiteX0" fmla="*/ 111508 w 129686"/>
                <a:gd name="connsiteY0" fmla="*/ 38453 h 128893"/>
                <a:gd name="connsiteX1" fmla="*/ 116322 w 129686"/>
                <a:gd name="connsiteY1" fmla="*/ 24182 h 128893"/>
                <a:gd name="connsiteX2" fmla="*/ 105448 w 129686"/>
                <a:gd name="connsiteY2" fmla="*/ 13308 h 128893"/>
                <a:gd name="connsiteX3" fmla="*/ 91177 w 129686"/>
                <a:gd name="connsiteY3" fmla="*/ 18122 h 128893"/>
                <a:gd name="connsiteX4" fmla="*/ 79398 w 129686"/>
                <a:gd name="connsiteY4" fmla="*/ 13308 h 128893"/>
                <a:gd name="connsiteX5" fmla="*/ 72715 w 129686"/>
                <a:gd name="connsiteY5" fmla="*/ 0 h 128893"/>
                <a:gd name="connsiteX6" fmla="*/ 57538 w 129686"/>
                <a:gd name="connsiteY6" fmla="*/ 0 h 128893"/>
                <a:gd name="connsiteX7" fmla="*/ 50799 w 129686"/>
                <a:gd name="connsiteY7" fmla="*/ 13365 h 128893"/>
                <a:gd name="connsiteX8" fmla="*/ 38963 w 129686"/>
                <a:gd name="connsiteY8" fmla="*/ 18179 h 128893"/>
                <a:gd name="connsiteX9" fmla="*/ 24691 w 129686"/>
                <a:gd name="connsiteY9" fmla="*/ 13365 h 128893"/>
                <a:gd name="connsiteX10" fmla="*/ 13818 w 129686"/>
                <a:gd name="connsiteY10" fmla="*/ 24238 h 128893"/>
                <a:gd name="connsiteX11" fmla="*/ 18349 w 129686"/>
                <a:gd name="connsiteY11" fmla="*/ 38510 h 128893"/>
                <a:gd name="connsiteX12" fmla="*/ 13365 w 129686"/>
                <a:gd name="connsiteY12" fmla="*/ 50289 h 128893"/>
                <a:gd name="connsiteX13" fmla="*/ 0 w 129686"/>
                <a:gd name="connsiteY13" fmla="*/ 56972 h 128893"/>
                <a:gd name="connsiteX14" fmla="*/ 0 w 129686"/>
                <a:gd name="connsiteY14" fmla="*/ 71922 h 128893"/>
                <a:gd name="connsiteX15" fmla="*/ 13365 w 129686"/>
                <a:gd name="connsiteY15" fmla="*/ 78662 h 128893"/>
                <a:gd name="connsiteX16" fmla="*/ 18179 w 129686"/>
                <a:gd name="connsiteY16" fmla="*/ 90441 h 128893"/>
                <a:gd name="connsiteX17" fmla="*/ 13365 w 129686"/>
                <a:gd name="connsiteY17" fmla="*/ 104712 h 128893"/>
                <a:gd name="connsiteX18" fmla="*/ 24691 w 129686"/>
                <a:gd name="connsiteY18" fmla="*/ 115585 h 128893"/>
                <a:gd name="connsiteX19" fmla="*/ 38963 w 129686"/>
                <a:gd name="connsiteY19" fmla="*/ 110715 h 128893"/>
                <a:gd name="connsiteX20" fmla="*/ 50742 w 129686"/>
                <a:gd name="connsiteY20" fmla="*/ 115585 h 128893"/>
                <a:gd name="connsiteX21" fmla="*/ 57425 w 129686"/>
                <a:gd name="connsiteY21" fmla="*/ 128894 h 128893"/>
                <a:gd name="connsiteX22" fmla="*/ 72602 w 129686"/>
                <a:gd name="connsiteY22" fmla="*/ 128894 h 128893"/>
                <a:gd name="connsiteX23" fmla="*/ 79341 w 129686"/>
                <a:gd name="connsiteY23" fmla="*/ 115812 h 128893"/>
                <a:gd name="connsiteX24" fmla="*/ 90951 w 129686"/>
                <a:gd name="connsiteY24" fmla="*/ 111112 h 128893"/>
                <a:gd name="connsiteX25" fmla="*/ 105165 w 129686"/>
                <a:gd name="connsiteY25" fmla="*/ 115982 h 128893"/>
                <a:gd name="connsiteX26" fmla="*/ 116039 w 129686"/>
                <a:gd name="connsiteY26" fmla="*/ 105052 h 128893"/>
                <a:gd name="connsiteX27" fmla="*/ 111225 w 129686"/>
                <a:gd name="connsiteY27" fmla="*/ 90837 h 128893"/>
                <a:gd name="connsiteX28" fmla="*/ 116378 w 129686"/>
                <a:gd name="connsiteY28" fmla="*/ 79001 h 128893"/>
                <a:gd name="connsiteX29" fmla="*/ 129687 w 129686"/>
                <a:gd name="connsiteY29" fmla="*/ 72319 h 128893"/>
                <a:gd name="connsiteX30" fmla="*/ 129687 w 129686"/>
                <a:gd name="connsiteY30" fmla="*/ 56972 h 128893"/>
                <a:gd name="connsiteX31" fmla="*/ 116322 w 129686"/>
                <a:gd name="connsiteY31" fmla="*/ 50232 h 128893"/>
                <a:gd name="connsiteX32" fmla="*/ 111508 w 129686"/>
                <a:gd name="connsiteY32" fmla="*/ 38453 h 128893"/>
                <a:gd name="connsiteX33" fmla="*/ 65070 w 129686"/>
                <a:gd name="connsiteY33" fmla="*/ 87326 h 128893"/>
                <a:gd name="connsiteX34" fmla="*/ 42417 w 129686"/>
                <a:gd name="connsiteY34" fmla="*/ 64673 h 128893"/>
                <a:gd name="connsiteX35" fmla="*/ 65070 w 129686"/>
                <a:gd name="connsiteY35" fmla="*/ 42021 h 128893"/>
                <a:gd name="connsiteX36" fmla="*/ 87723 w 129686"/>
                <a:gd name="connsiteY36" fmla="*/ 64673 h 128893"/>
                <a:gd name="connsiteX37" fmla="*/ 65070 w 129686"/>
                <a:gd name="connsiteY37" fmla="*/ 87326 h 12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9686" h="128893">
                  <a:moveTo>
                    <a:pt x="111508" y="38453"/>
                  </a:moveTo>
                  <a:lnTo>
                    <a:pt x="116322" y="24182"/>
                  </a:lnTo>
                  <a:lnTo>
                    <a:pt x="105448" y="13308"/>
                  </a:lnTo>
                  <a:lnTo>
                    <a:pt x="91177" y="18122"/>
                  </a:lnTo>
                  <a:cubicBezTo>
                    <a:pt x="87467" y="16032"/>
                    <a:pt x="83510" y="14414"/>
                    <a:pt x="79398" y="13308"/>
                  </a:cubicBezTo>
                  <a:lnTo>
                    <a:pt x="72715" y="0"/>
                  </a:lnTo>
                  <a:lnTo>
                    <a:pt x="57538" y="0"/>
                  </a:lnTo>
                  <a:lnTo>
                    <a:pt x="50799" y="13365"/>
                  </a:lnTo>
                  <a:cubicBezTo>
                    <a:pt x="46672" y="14481"/>
                    <a:pt x="42697" y="16098"/>
                    <a:pt x="38963" y="18179"/>
                  </a:cubicBezTo>
                  <a:lnTo>
                    <a:pt x="24691" y="13365"/>
                  </a:lnTo>
                  <a:lnTo>
                    <a:pt x="13818" y="24238"/>
                  </a:lnTo>
                  <a:lnTo>
                    <a:pt x="18349" y="38510"/>
                  </a:lnTo>
                  <a:cubicBezTo>
                    <a:pt x="16176" y="42199"/>
                    <a:pt x="14500" y="46160"/>
                    <a:pt x="13365" y="50289"/>
                  </a:cubicBezTo>
                  <a:lnTo>
                    <a:pt x="0" y="56972"/>
                  </a:lnTo>
                  <a:lnTo>
                    <a:pt x="0" y="71922"/>
                  </a:lnTo>
                  <a:lnTo>
                    <a:pt x="13365" y="78662"/>
                  </a:lnTo>
                  <a:cubicBezTo>
                    <a:pt x="14467" y="82775"/>
                    <a:pt x="16084" y="86733"/>
                    <a:pt x="18179" y="90441"/>
                  </a:cubicBezTo>
                  <a:lnTo>
                    <a:pt x="13365" y="104712"/>
                  </a:lnTo>
                  <a:lnTo>
                    <a:pt x="24691" y="115585"/>
                  </a:lnTo>
                  <a:lnTo>
                    <a:pt x="38963" y="110715"/>
                  </a:lnTo>
                  <a:cubicBezTo>
                    <a:pt x="42670" y="112825"/>
                    <a:pt x="46627" y="114461"/>
                    <a:pt x="50742" y="115585"/>
                  </a:cubicBezTo>
                  <a:lnTo>
                    <a:pt x="57425" y="128894"/>
                  </a:lnTo>
                  <a:lnTo>
                    <a:pt x="72602" y="128894"/>
                  </a:lnTo>
                  <a:lnTo>
                    <a:pt x="79341" y="115812"/>
                  </a:lnTo>
                  <a:cubicBezTo>
                    <a:pt x="83384" y="114713"/>
                    <a:pt x="87281" y="113134"/>
                    <a:pt x="90951" y="111112"/>
                  </a:cubicBezTo>
                  <a:lnTo>
                    <a:pt x="105165" y="115982"/>
                  </a:lnTo>
                  <a:lnTo>
                    <a:pt x="116039" y="105052"/>
                  </a:lnTo>
                  <a:lnTo>
                    <a:pt x="111225" y="90837"/>
                  </a:lnTo>
                  <a:cubicBezTo>
                    <a:pt x="113388" y="87101"/>
                    <a:pt x="115117" y="83130"/>
                    <a:pt x="116378" y="79001"/>
                  </a:cubicBezTo>
                  <a:lnTo>
                    <a:pt x="129687" y="72319"/>
                  </a:lnTo>
                  <a:lnTo>
                    <a:pt x="129687" y="56972"/>
                  </a:lnTo>
                  <a:lnTo>
                    <a:pt x="116322" y="50232"/>
                  </a:lnTo>
                  <a:cubicBezTo>
                    <a:pt x="115241" y="46112"/>
                    <a:pt x="113622" y="42152"/>
                    <a:pt x="111508" y="38453"/>
                  </a:cubicBezTo>
                  <a:close/>
                  <a:moveTo>
                    <a:pt x="65070" y="87326"/>
                  </a:moveTo>
                  <a:cubicBezTo>
                    <a:pt x="52559" y="87326"/>
                    <a:pt x="42417" y="77184"/>
                    <a:pt x="42417" y="64673"/>
                  </a:cubicBezTo>
                  <a:cubicBezTo>
                    <a:pt x="42417" y="52163"/>
                    <a:pt x="52559" y="42021"/>
                    <a:pt x="65070" y="42021"/>
                  </a:cubicBezTo>
                  <a:cubicBezTo>
                    <a:pt x="77505" y="42203"/>
                    <a:pt x="87540" y="52239"/>
                    <a:pt x="87723" y="64673"/>
                  </a:cubicBezTo>
                  <a:cubicBezTo>
                    <a:pt x="87723" y="77184"/>
                    <a:pt x="77580" y="87326"/>
                    <a:pt x="65070" y="87326"/>
                  </a:cubicBezTo>
                  <a:close/>
                </a:path>
              </a:pathLst>
            </a:custGeom>
            <a:solidFill>
              <a:schemeClr val="accent2"/>
            </a:solidFill>
            <a:ln w="5655" cap="flat">
              <a:noFill/>
              <a:prstDash val="solid"/>
              <a:miter/>
            </a:ln>
          </p:spPr>
          <p:txBody>
            <a:bodyPr rtlCol="0" anchor="ctr"/>
            <a:lstStyle/>
            <a:p>
              <a:endParaRPr lang="ja-JP" altLang="en-US"/>
            </a:p>
          </p:txBody>
        </p:sp>
        <p:sp>
          <p:nvSpPr>
            <p:cNvPr id="48" name="フリーフォーム: 図形 47">
              <a:extLst>
                <a:ext uri="{FF2B5EF4-FFF2-40B4-BE49-F238E27FC236}">
                  <a16:creationId xmlns:a16="http://schemas.microsoft.com/office/drawing/2014/main" id="{52E3C6E3-DFE3-422A-93A8-0F72AE5DB198}"/>
                </a:ext>
              </a:extLst>
            </p:cNvPr>
            <p:cNvSpPr/>
            <p:nvPr/>
          </p:nvSpPr>
          <p:spPr>
            <a:xfrm>
              <a:off x="374824" y="6667238"/>
              <a:ext cx="128273" cy="32676"/>
            </a:xfrm>
            <a:custGeom>
              <a:avLst/>
              <a:gdLst>
                <a:gd name="connsiteX0" fmla="*/ 112868 w 128273"/>
                <a:gd name="connsiteY0" fmla="*/ 0 h 32676"/>
                <a:gd name="connsiteX1" fmla="*/ 15405 w 128273"/>
                <a:gd name="connsiteY1" fmla="*/ 0 h 32676"/>
                <a:gd name="connsiteX2" fmla="*/ 29 w 128273"/>
                <a:gd name="connsiteY2" fmla="*/ 17300 h 32676"/>
                <a:gd name="connsiteX3" fmla="*/ 15405 w 128273"/>
                <a:gd name="connsiteY3" fmla="*/ 32677 h 32676"/>
                <a:gd name="connsiteX4" fmla="*/ 112868 w 128273"/>
                <a:gd name="connsiteY4" fmla="*/ 32677 h 32676"/>
                <a:gd name="connsiteX5" fmla="*/ 128244 w 128273"/>
                <a:gd name="connsiteY5" fmla="*/ 15376 h 32676"/>
                <a:gd name="connsiteX6" fmla="*/ 112868 w 128273"/>
                <a:gd name="connsiteY6" fmla="*/ 0 h 3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73" h="32676">
                  <a:moveTo>
                    <a:pt x="112868" y="0"/>
                  </a:moveTo>
                  <a:lnTo>
                    <a:pt x="15405" y="0"/>
                  </a:lnTo>
                  <a:cubicBezTo>
                    <a:pt x="6382" y="532"/>
                    <a:pt x="-502" y="8277"/>
                    <a:pt x="29" y="17300"/>
                  </a:cubicBezTo>
                  <a:cubicBezTo>
                    <a:pt x="517" y="25582"/>
                    <a:pt x="7124" y="32189"/>
                    <a:pt x="15405" y="32677"/>
                  </a:cubicBezTo>
                  <a:lnTo>
                    <a:pt x="112868" y="32677"/>
                  </a:lnTo>
                  <a:cubicBezTo>
                    <a:pt x="121891" y="32145"/>
                    <a:pt x="128775" y="24399"/>
                    <a:pt x="128244" y="15376"/>
                  </a:cubicBezTo>
                  <a:cubicBezTo>
                    <a:pt x="127756" y="7094"/>
                    <a:pt x="121149" y="488"/>
                    <a:pt x="112868" y="0"/>
                  </a:cubicBezTo>
                  <a:close/>
                </a:path>
              </a:pathLst>
            </a:custGeom>
            <a:solidFill>
              <a:schemeClr val="accent2"/>
            </a:solidFill>
            <a:ln w="5655" cap="flat">
              <a:noFill/>
              <a:prstDash val="solid"/>
              <a:miter/>
            </a:ln>
          </p:spPr>
          <p:txBody>
            <a:bodyPr rtlCol="0" anchor="ctr"/>
            <a:lstStyle/>
            <a:p>
              <a:endParaRPr lang="ja-JP" altLang="en-US"/>
            </a:p>
          </p:txBody>
        </p:sp>
        <p:sp>
          <p:nvSpPr>
            <p:cNvPr id="49" name="フリーフォーム: 図形 48">
              <a:extLst>
                <a:ext uri="{FF2B5EF4-FFF2-40B4-BE49-F238E27FC236}">
                  <a16:creationId xmlns:a16="http://schemas.microsoft.com/office/drawing/2014/main" id="{442F6F33-FB97-46FC-8B7F-B4FDC3E83371}"/>
                </a:ext>
              </a:extLst>
            </p:cNvPr>
            <p:cNvSpPr/>
            <p:nvPr/>
          </p:nvSpPr>
          <p:spPr>
            <a:xfrm>
              <a:off x="403594" y="6722567"/>
              <a:ext cx="70733" cy="32676"/>
            </a:xfrm>
            <a:custGeom>
              <a:avLst/>
              <a:gdLst>
                <a:gd name="connsiteX0" fmla="*/ 35395 w 70733"/>
                <a:gd name="connsiteY0" fmla="*/ 32677 h 32676"/>
                <a:gd name="connsiteX1" fmla="*/ 70733 w 70733"/>
                <a:gd name="connsiteY1" fmla="*/ 0 h 32676"/>
                <a:gd name="connsiteX2" fmla="*/ 0 w 70733"/>
                <a:gd name="connsiteY2" fmla="*/ 0 h 32676"/>
                <a:gd name="connsiteX3" fmla="*/ 35395 w 70733"/>
                <a:gd name="connsiteY3" fmla="*/ 32677 h 32676"/>
              </a:gdLst>
              <a:ahLst/>
              <a:cxnLst>
                <a:cxn ang="0">
                  <a:pos x="connsiteX0" y="connsiteY0"/>
                </a:cxn>
                <a:cxn ang="0">
                  <a:pos x="connsiteX1" y="connsiteY1"/>
                </a:cxn>
                <a:cxn ang="0">
                  <a:pos x="connsiteX2" y="connsiteY2"/>
                </a:cxn>
                <a:cxn ang="0">
                  <a:pos x="connsiteX3" y="connsiteY3"/>
                </a:cxn>
              </a:cxnLst>
              <a:rect l="l" t="t" r="r" b="b"/>
              <a:pathLst>
                <a:path w="70733" h="32676">
                  <a:moveTo>
                    <a:pt x="35395" y="32677"/>
                  </a:moveTo>
                  <a:cubicBezTo>
                    <a:pt x="53886" y="32647"/>
                    <a:pt x="69258" y="18432"/>
                    <a:pt x="70733" y="0"/>
                  </a:cubicBezTo>
                  <a:lnTo>
                    <a:pt x="0" y="0"/>
                  </a:lnTo>
                  <a:cubicBezTo>
                    <a:pt x="1502" y="18441"/>
                    <a:pt x="16893" y="32649"/>
                    <a:pt x="35395" y="32677"/>
                  </a:cubicBezTo>
                  <a:close/>
                </a:path>
              </a:pathLst>
            </a:custGeom>
            <a:solidFill>
              <a:schemeClr val="accent2"/>
            </a:solidFill>
            <a:ln w="5655" cap="flat">
              <a:noFill/>
              <a:prstDash val="solid"/>
              <a:miter/>
            </a:ln>
          </p:spPr>
          <p:txBody>
            <a:bodyPr rtlCol="0" anchor="ctr"/>
            <a:lstStyle/>
            <a:p>
              <a:endParaRPr lang="ja-JP" altLang="en-US"/>
            </a:p>
          </p:txBody>
        </p:sp>
        <p:sp>
          <p:nvSpPr>
            <p:cNvPr id="50" name="フリーフォーム: 図形 49">
              <a:extLst>
                <a:ext uri="{FF2B5EF4-FFF2-40B4-BE49-F238E27FC236}">
                  <a16:creationId xmlns:a16="http://schemas.microsoft.com/office/drawing/2014/main" id="{72B2EEB8-14B3-449A-A03D-08BCC36F7E0F}"/>
                </a:ext>
              </a:extLst>
            </p:cNvPr>
            <p:cNvSpPr/>
            <p:nvPr/>
          </p:nvSpPr>
          <p:spPr>
            <a:xfrm>
              <a:off x="297239" y="6350836"/>
              <a:ext cx="283158" cy="293749"/>
            </a:xfrm>
            <a:custGeom>
              <a:avLst/>
              <a:gdLst>
                <a:gd name="connsiteX0" fmla="*/ 283159 w 283158"/>
                <a:gd name="connsiteY0" fmla="*/ 144694 h 293749"/>
                <a:gd name="connsiteX1" fmla="*/ 283159 w 283158"/>
                <a:gd name="connsiteY1" fmla="*/ 139824 h 293749"/>
                <a:gd name="connsiteX2" fmla="*/ 141579 w 283158"/>
                <a:gd name="connsiteY2" fmla="*/ 0 h 293749"/>
                <a:gd name="connsiteX3" fmla="*/ 141579 w 283158"/>
                <a:gd name="connsiteY3" fmla="*/ 0 h 293749"/>
                <a:gd name="connsiteX4" fmla="*/ 0 w 283158"/>
                <a:gd name="connsiteY4" fmla="*/ 139824 h 293749"/>
                <a:gd name="connsiteX5" fmla="*/ 0 w 283158"/>
                <a:gd name="connsiteY5" fmla="*/ 144694 h 293749"/>
                <a:gd name="connsiteX6" fmla="*/ 9854 w 283158"/>
                <a:gd name="connsiteY6" fmla="*/ 193681 h 293749"/>
                <a:gd name="connsiteX7" fmla="*/ 34432 w 283158"/>
                <a:gd name="connsiteY7" fmla="*/ 233946 h 293749"/>
                <a:gd name="connsiteX8" fmla="*/ 67562 w 283158"/>
                <a:gd name="connsiteY8" fmla="*/ 287746 h 293749"/>
                <a:gd name="connsiteX9" fmla="*/ 77302 w 283158"/>
                <a:gd name="connsiteY9" fmla="*/ 293749 h 293749"/>
                <a:gd name="connsiteX10" fmla="*/ 205856 w 283158"/>
                <a:gd name="connsiteY10" fmla="*/ 293749 h 293749"/>
                <a:gd name="connsiteX11" fmla="*/ 215597 w 283158"/>
                <a:gd name="connsiteY11" fmla="*/ 287746 h 293749"/>
                <a:gd name="connsiteX12" fmla="*/ 248727 w 283158"/>
                <a:gd name="connsiteY12" fmla="*/ 233946 h 293749"/>
                <a:gd name="connsiteX13" fmla="*/ 273305 w 283158"/>
                <a:gd name="connsiteY13" fmla="*/ 193681 h 293749"/>
                <a:gd name="connsiteX14" fmla="*/ 283159 w 283158"/>
                <a:gd name="connsiteY14" fmla="*/ 144694 h 293749"/>
                <a:gd name="connsiteX15" fmla="*/ 250539 w 283158"/>
                <a:gd name="connsiteY15" fmla="*/ 144185 h 293749"/>
                <a:gd name="connsiteX16" fmla="*/ 243007 w 283158"/>
                <a:gd name="connsiteY16" fmla="*/ 182241 h 293749"/>
                <a:gd name="connsiteX17" fmla="*/ 224658 w 283158"/>
                <a:gd name="connsiteY17" fmla="*/ 212143 h 293749"/>
                <a:gd name="connsiteX18" fmla="*/ 192548 w 283158"/>
                <a:gd name="connsiteY18" fmla="*/ 260959 h 293749"/>
                <a:gd name="connsiteX19" fmla="*/ 90611 w 283158"/>
                <a:gd name="connsiteY19" fmla="*/ 260959 h 293749"/>
                <a:gd name="connsiteX20" fmla="*/ 58784 w 283158"/>
                <a:gd name="connsiteY20" fmla="*/ 211973 h 293749"/>
                <a:gd name="connsiteX21" fmla="*/ 40435 w 283158"/>
                <a:gd name="connsiteY21" fmla="*/ 182071 h 293749"/>
                <a:gd name="connsiteX22" fmla="*/ 32620 w 283158"/>
                <a:gd name="connsiteY22" fmla="*/ 144015 h 293749"/>
                <a:gd name="connsiteX23" fmla="*/ 32620 w 283158"/>
                <a:gd name="connsiteY23" fmla="*/ 139937 h 293749"/>
                <a:gd name="connsiteX24" fmla="*/ 141410 w 283158"/>
                <a:gd name="connsiteY24" fmla="*/ 32337 h 293749"/>
                <a:gd name="connsiteX25" fmla="*/ 141410 w 283158"/>
                <a:gd name="connsiteY25" fmla="*/ 32337 h 293749"/>
                <a:gd name="connsiteX26" fmla="*/ 250199 w 283158"/>
                <a:gd name="connsiteY26" fmla="*/ 139937 h 29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3158" h="293749">
                  <a:moveTo>
                    <a:pt x="283159" y="144694"/>
                  </a:moveTo>
                  <a:lnTo>
                    <a:pt x="283159" y="139824"/>
                  </a:lnTo>
                  <a:cubicBezTo>
                    <a:pt x="281716" y="62524"/>
                    <a:pt x="218891" y="478"/>
                    <a:pt x="141579" y="0"/>
                  </a:cubicBezTo>
                  <a:lnTo>
                    <a:pt x="141579" y="0"/>
                  </a:lnTo>
                  <a:cubicBezTo>
                    <a:pt x="64267" y="478"/>
                    <a:pt x="1443" y="62524"/>
                    <a:pt x="0" y="139824"/>
                  </a:cubicBezTo>
                  <a:lnTo>
                    <a:pt x="0" y="144694"/>
                  </a:lnTo>
                  <a:cubicBezTo>
                    <a:pt x="518" y="161459"/>
                    <a:pt x="3849" y="178019"/>
                    <a:pt x="9854" y="193681"/>
                  </a:cubicBezTo>
                  <a:cubicBezTo>
                    <a:pt x="15586" y="208458"/>
                    <a:pt x="23909" y="222093"/>
                    <a:pt x="34432" y="233946"/>
                  </a:cubicBezTo>
                  <a:cubicBezTo>
                    <a:pt x="47401" y="248047"/>
                    <a:pt x="61559" y="275514"/>
                    <a:pt x="67562" y="287746"/>
                  </a:cubicBezTo>
                  <a:cubicBezTo>
                    <a:pt x="69398" y="291441"/>
                    <a:pt x="73176" y="293769"/>
                    <a:pt x="77302" y="293749"/>
                  </a:cubicBezTo>
                  <a:lnTo>
                    <a:pt x="205856" y="293749"/>
                  </a:lnTo>
                  <a:cubicBezTo>
                    <a:pt x="209983" y="293769"/>
                    <a:pt x="213761" y="291441"/>
                    <a:pt x="215597" y="287746"/>
                  </a:cubicBezTo>
                  <a:cubicBezTo>
                    <a:pt x="221600" y="275514"/>
                    <a:pt x="235758" y="248104"/>
                    <a:pt x="248727" y="233946"/>
                  </a:cubicBezTo>
                  <a:cubicBezTo>
                    <a:pt x="259250" y="222093"/>
                    <a:pt x="267573" y="208458"/>
                    <a:pt x="273305" y="193681"/>
                  </a:cubicBezTo>
                  <a:cubicBezTo>
                    <a:pt x="279310" y="178019"/>
                    <a:pt x="282641" y="161459"/>
                    <a:pt x="283159" y="144694"/>
                  </a:cubicBezTo>
                  <a:close/>
                  <a:moveTo>
                    <a:pt x="250539" y="144185"/>
                  </a:moveTo>
                  <a:cubicBezTo>
                    <a:pt x="250136" y="157198"/>
                    <a:pt x="247592" y="170056"/>
                    <a:pt x="243007" y="182241"/>
                  </a:cubicBezTo>
                  <a:cubicBezTo>
                    <a:pt x="238707" y="193215"/>
                    <a:pt x="232494" y="203339"/>
                    <a:pt x="224658" y="212143"/>
                  </a:cubicBezTo>
                  <a:cubicBezTo>
                    <a:pt x="212088" y="227107"/>
                    <a:pt x="201311" y="243491"/>
                    <a:pt x="192548" y="260959"/>
                  </a:cubicBezTo>
                  <a:lnTo>
                    <a:pt x="90611" y="260959"/>
                  </a:lnTo>
                  <a:cubicBezTo>
                    <a:pt x="81948" y="243445"/>
                    <a:pt x="71267" y="227004"/>
                    <a:pt x="58784" y="211973"/>
                  </a:cubicBezTo>
                  <a:cubicBezTo>
                    <a:pt x="50948" y="203169"/>
                    <a:pt x="44735" y="193045"/>
                    <a:pt x="40435" y="182071"/>
                  </a:cubicBezTo>
                  <a:cubicBezTo>
                    <a:pt x="35754" y="169902"/>
                    <a:pt x="33113" y="157044"/>
                    <a:pt x="32620" y="144015"/>
                  </a:cubicBezTo>
                  <a:lnTo>
                    <a:pt x="32620" y="139937"/>
                  </a:lnTo>
                  <a:cubicBezTo>
                    <a:pt x="33634" y="80474"/>
                    <a:pt x="81938" y="32697"/>
                    <a:pt x="141410" y="32337"/>
                  </a:cubicBezTo>
                  <a:lnTo>
                    <a:pt x="141410" y="32337"/>
                  </a:lnTo>
                  <a:cubicBezTo>
                    <a:pt x="200881" y="32697"/>
                    <a:pt x="249185" y="80474"/>
                    <a:pt x="250199" y="139937"/>
                  </a:cubicBezTo>
                  <a:close/>
                </a:path>
              </a:pathLst>
            </a:custGeom>
            <a:solidFill>
              <a:schemeClr val="accent2"/>
            </a:solidFill>
            <a:ln w="5655" cap="flat">
              <a:noFill/>
              <a:prstDash val="solid"/>
              <a:miter/>
            </a:ln>
          </p:spPr>
          <p:txBody>
            <a:bodyPr rtlCol="0" anchor="ctr"/>
            <a:lstStyle/>
            <a:p>
              <a:endParaRPr lang="ja-JP" altLang="en-US"/>
            </a:p>
          </p:txBody>
        </p:sp>
        <p:sp>
          <p:nvSpPr>
            <p:cNvPr id="55" name="フリーフォーム: 図形 54">
              <a:extLst>
                <a:ext uri="{FF2B5EF4-FFF2-40B4-BE49-F238E27FC236}">
                  <a16:creationId xmlns:a16="http://schemas.microsoft.com/office/drawing/2014/main" id="{6C229BA4-FAAF-4568-B7D4-46D15C6D9C54}"/>
                </a:ext>
              </a:extLst>
            </p:cNvPr>
            <p:cNvSpPr/>
            <p:nvPr/>
          </p:nvSpPr>
          <p:spPr>
            <a:xfrm>
              <a:off x="428738" y="6266341"/>
              <a:ext cx="22652" cy="62294"/>
            </a:xfrm>
            <a:custGeom>
              <a:avLst/>
              <a:gdLst>
                <a:gd name="connsiteX0" fmla="*/ 11326 w 22652"/>
                <a:gd name="connsiteY0" fmla="*/ 62295 h 62294"/>
                <a:gd name="connsiteX1" fmla="*/ 22653 w 22652"/>
                <a:gd name="connsiteY1" fmla="*/ 50969 h 62294"/>
                <a:gd name="connsiteX2" fmla="*/ 22653 w 22652"/>
                <a:gd name="connsiteY2" fmla="*/ 11326 h 62294"/>
                <a:gd name="connsiteX3" fmla="*/ 11326 w 22652"/>
                <a:gd name="connsiteY3" fmla="*/ 0 h 62294"/>
                <a:gd name="connsiteX4" fmla="*/ 0 w 22652"/>
                <a:gd name="connsiteY4" fmla="*/ 11326 h 62294"/>
                <a:gd name="connsiteX5" fmla="*/ 0 w 22652"/>
                <a:gd name="connsiteY5" fmla="*/ 50969 h 62294"/>
                <a:gd name="connsiteX6" fmla="*/ 11326 w 22652"/>
                <a:gd name="connsiteY6" fmla="*/ 62295 h 62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52" h="62294">
                  <a:moveTo>
                    <a:pt x="11326" y="62295"/>
                  </a:moveTo>
                  <a:cubicBezTo>
                    <a:pt x="17582" y="62295"/>
                    <a:pt x="22653" y="57224"/>
                    <a:pt x="22653" y="50969"/>
                  </a:cubicBezTo>
                  <a:lnTo>
                    <a:pt x="22653" y="11326"/>
                  </a:lnTo>
                  <a:cubicBezTo>
                    <a:pt x="22653" y="5071"/>
                    <a:pt x="17582" y="0"/>
                    <a:pt x="11326" y="0"/>
                  </a:cubicBezTo>
                  <a:cubicBezTo>
                    <a:pt x="5071" y="0"/>
                    <a:pt x="0" y="5071"/>
                    <a:pt x="0" y="11326"/>
                  </a:cubicBezTo>
                  <a:lnTo>
                    <a:pt x="0" y="50969"/>
                  </a:lnTo>
                  <a:cubicBezTo>
                    <a:pt x="0" y="57224"/>
                    <a:pt x="5071" y="62295"/>
                    <a:pt x="11326" y="62295"/>
                  </a:cubicBezTo>
                  <a:close/>
                </a:path>
              </a:pathLst>
            </a:custGeom>
            <a:solidFill>
              <a:schemeClr val="accent2"/>
            </a:solidFill>
            <a:ln w="5655" cap="flat">
              <a:noFill/>
              <a:prstDash val="solid"/>
              <a:miter/>
            </a:ln>
          </p:spPr>
          <p:txBody>
            <a:bodyPr rtlCol="0" anchor="ctr"/>
            <a:lstStyle/>
            <a:p>
              <a:endParaRPr lang="ja-JP" altLang="en-US"/>
            </a:p>
          </p:txBody>
        </p:sp>
        <p:sp>
          <p:nvSpPr>
            <p:cNvPr id="57" name="フリーフォーム: 図形 56">
              <a:extLst>
                <a:ext uri="{FF2B5EF4-FFF2-40B4-BE49-F238E27FC236}">
                  <a16:creationId xmlns:a16="http://schemas.microsoft.com/office/drawing/2014/main" id="{7239A383-C09D-464E-BD86-E21D692E40D0}"/>
                </a:ext>
              </a:extLst>
            </p:cNvPr>
            <p:cNvSpPr/>
            <p:nvPr/>
          </p:nvSpPr>
          <p:spPr>
            <a:xfrm>
              <a:off x="274698" y="6331380"/>
              <a:ext cx="50242" cy="50329"/>
            </a:xfrm>
            <a:custGeom>
              <a:avLst/>
              <a:gdLst>
                <a:gd name="connsiteX0" fmla="*/ 30979 w 50242"/>
                <a:gd name="connsiteY0" fmla="*/ 47036 h 50329"/>
                <a:gd name="connsiteX1" fmla="*/ 46950 w 50242"/>
                <a:gd name="connsiteY1" fmla="*/ 47036 h 50329"/>
                <a:gd name="connsiteX2" fmla="*/ 46950 w 50242"/>
                <a:gd name="connsiteY2" fmla="*/ 31066 h 50329"/>
                <a:gd name="connsiteX3" fmla="*/ 18917 w 50242"/>
                <a:gd name="connsiteY3" fmla="*/ 2920 h 50329"/>
                <a:gd name="connsiteX4" fmla="*/ 2919 w 50242"/>
                <a:gd name="connsiteY4" fmla="*/ 3736 h 50329"/>
                <a:gd name="connsiteX5" fmla="*/ 2947 w 50242"/>
                <a:gd name="connsiteY5" fmla="*/ 18947 h 5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42" h="50329">
                  <a:moveTo>
                    <a:pt x="30979" y="47036"/>
                  </a:moveTo>
                  <a:cubicBezTo>
                    <a:pt x="35397" y="51427"/>
                    <a:pt x="42532" y="51427"/>
                    <a:pt x="46950" y="47036"/>
                  </a:cubicBezTo>
                  <a:cubicBezTo>
                    <a:pt x="51341" y="42618"/>
                    <a:pt x="51341" y="35484"/>
                    <a:pt x="46950" y="31066"/>
                  </a:cubicBezTo>
                  <a:lnTo>
                    <a:pt x="18917" y="2920"/>
                  </a:lnTo>
                  <a:cubicBezTo>
                    <a:pt x="14274" y="-1272"/>
                    <a:pt x="7112" y="-907"/>
                    <a:pt x="2919" y="3736"/>
                  </a:cubicBezTo>
                  <a:cubicBezTo>
                    <a:pt x="-984" y="8059"/>
                    <a:pt x="-972" y="14637"/>
                    <a:pt x="2947" y="18947"/>
                  </a:cubicBezTo>
                  <a:close/>
                </a:path>
              </a:pathLst>
            </a:custGeom>
            <a:solidFill>
              <a:schemeClr val="accent2"/>
            </a:solidFill>
            <a:ln w="5655" cap="flat">
              <a:noFill/>
              <a:prstDash val="solid"/>
              <a:miter/>
            </a:ln>
          </p:spPr>
          <p:txBody>
            <a:bodyPr rtlCol="0" anchor="ctr"/>
            <a:lstStyle/>
            <a:p>
              <a:endParaRPr lang="ja-JP" altLang="en-US"/>
            </a:p>
          </p:txBody>
        </p:sp>
        <p:sp>
          <p:nvSpPr>
            <p:cNvPr id="58" name="フリーフォーム: 図形 57">
              <a:extLst>
                <a:ext uri="{FF2B5EF4-FFF2-40B4-BE49-F238E27FC236}">
                  <a16:creationId xmlns:a16="http://schemas.microsoft.com/office/drawing/2014/main" id="{C2807ED3-37DA-4D69-852D-9947DF7EF3FD}"/>
                </a:ext>
              </a:extLst>
            </p:cNvPr>
            <p:cNvSpPr/>
            <p:nvPr/>
          </p:nvSpPr>
          <p:spPr>
            <a:xfrm>
              <a:off x="555075" y="6334318"/>
              <a:ext cx="49707" cy="49602"/>
            </a:xfrm>
            <a:custGeom>
              <a:avLst/>
              <a:gdLst>
                <a:gd name="connsiteX0" fmla="*/ 11562 w 49707"/>
                <a:gd name="connsiteY0" fmla="*/ 49590 h 49602"/>
                <a:gd name="connsiteX1" fmla="*/ 19603 w 49707"/>
                <a:gd name="connsiteY1" fmla="*/ 46249 h 49602"/>
                <a:gd name="connsiteX2" fmla="*/ 47579 w 49707"/>
                <a:gd name="connsiteY2" fmla="*/ 17933 h 49602"/>
                <a:gd name="connsiteX3" fmla="*/ 44987 w 49707"/>
                <a:gd name="connsiteY3" fmla="*/ 2127 h 49602"/>
                <a:gd name="connsiteX4" fmla="*/ 31609 w 49707"/>
                <a:gd name="connsiteY4" fmla="*/ 2246 h 49602"/>
                <a:gd name="connsiteX5" fmla="*/ 3293 w 49707"/>
                <a:gd name="connsiteY5" fmla="*/ 30562 h 49602"/>
                <a:gd name="connsiteX6" fmla="*/ 3293 w 49707"/>
                <a:gd name="connsiteY6" fmla="*/ 46532 h 49602"/>
                <a:gd name="connsiteX7" fmla="*/ 11562 w 49707"/>
                <a:gd name="connsiteY7" fmla="*/ 49590 h 49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707" h="49602">
                  <a:moveTo>
                    <a:pt x="11562" y="49590"/>
                  </a:moveTo>
                  <a:cubicBezTo>
                    <a:pt x="14580" y="49593"/>
                    <a:pt x="17475" y="48390"/>
                    <a:pt x="19603" y="46249"/>
                  </a:cubicBezTo>
                  <a:lnTo>
                    <a:pt x="47579" y="17933"/>
                  </a:lnTo>
                  <a:cubicBezTo>
                    <a:pt x="51228" y="12852"/>
                    <a:pt x="50068" y="5776"/>
                    <a:pt x="44987" y="2127"/>
                  </a:cubicBezTo>
                  <a:cubicBezTo>
                    <a:pt x="40978" y="-752"/>
                    <a:pt x="35566" y="-704"/>
                    <a:pt x="31609" y="2246"/>
                  </a:cubicBezTo>
                  <a:lnTo>
                    <a:pt x="3293" y="30562"/>
                  </a:lnTo>
                  <a:cubicBezTo>
                    <a:pt x="-1098" y="34980"/>
                    <a:pt x="-1098" y="42115"/>
                    <a:pt x="3293" y="46532"/>
                  </a:cubicBezTo>
                  <a:cubicBezTo>
                    <a:pt x="5524" y="48627"/>
                    <a:pt x="8506" y="49730"/>
                    <a:pt x="11562" y="49590"/>
                  </a:cubicBezTo>
                  <a:close/>
                </a:path>
              </a:pathLst>
            </a:custGeom>
            <a:solidFill>
              <a:schemeClr val="accent2"/>
            </a:solidFill>
            <a:ln w="5655" cap="flat">
              <a:noFill/>
              <a:prstDash val="solid"/>
              <a:miter/>
            </a:ln>
          </p:spPr>
          <p:txBody>
            <a:bodyPr rtlCol="0" anchor="ctr"/>
            <a:lstStyle/>
            <a:p>
              <a:endParaRPr lang="ja-JP" altLang="en-US"/>
            </a:p>
          </p:txBody>
        </p:sp>
        <p:sp>
          <p:nvSpPr>
            <p:cNvPr id="59" name="フリーフォーム: 図形 58">
              <a:extLst>
                <a:ext uri="{FF2B5EF4-FFF2-40B4-BE49-F238E27FC236}">
                  <a16:creationId xmlns:a16="http://schemas.microsoft.com/office/drawing/2014/main" id="{6E71D5C7-82B1-476D-B8DE-C16C599BD97F}"/>
                </a:ext>
              </a:extLst>
            </p:cNvPr>
            <p:cNvSpPr/>
            <p:nvPr/>
          </p:nvSpPr>
          <p:spPr>
            <a:xfrm>
              <a:off x="213198" y="6478710"/>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sp>
          <p:nvSpPr>
            <p:cNvPr id="60" name="フリーフォーム: 図形 59">
              <a:extLst>
                <a:ext uri="{FF2B5EF4-FFF2-40B4-BE49-F238E27FC236}">
                  <a16:creationId xmlns:a16="http://schemas.microsoft.com/office/drawing/2014/main" id="{E07C0119-CD3F-4EDD-A8D6-D5F896A1ADB9}"/>
                </a:ext>
              </a:extLst>
            </p:cNvPr>
            <p:cNvSpPr/>
            <p:nvPr/>
          </p:nvSpPr>
          <p:spPr>
            <a:xfrm>
              <a:off x="273685" y="6598538"/>
              <a:ext cx="50686" cy="50968"/>
            </a:xfrm>
            <a:custGeom>
              <a:avLst/>
              <a:gdLst>
                <a:gd name="connsiteX0" fmla="*/ 31992 w 50686"/>
                <a:gd name="connsiteY0" fmla="*/ 2723 h 50968"/>
                <a:gd name="connsiteX1" fmla="*/ 3959 w 50686"/>
                <a:gd name="connsiteY1" fmla="*/ 31039 h 50968"/>
                <a:gd name="connsiteX2" fmla="*/ 2724 w 50686"/>
                <a:gd name="connsiteY2" fmla="*/ 47009 h 50968"/>
                <a:gd name="connsiteX3" fmla="*/ 18694 w 50686"/>
                <a:gd name="connsiteY3" fmla="*/ 48245 h 50968"/>
                <a:gd name="connsiteX4" fmla="*/ 19930 w 50686"/>
                <a:gd name="connsiteY4" fmla="*/ 47009 h 50968"/>
                <a:gd name="connsiteX5" fmla="*/ 47962 w 50686"/>
                <a:gd name="connsiteY5" fmla="*/ 18694 h 50968"/>
                <a:gd name="connsiteX6" fmla="*/ 46727 w 50686"/>
                <a:gd name="connsiteY6" fmla="*/ 2723 h 50968"/>
                <a:gd name="connsiteX7" fmla="*/ 31992 w 50686"/>
                <a:gd name="connsiteY7" fmla="*/ 2723 h 5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86" h="50968">
                  <a:moveTo>
                    <a:pt x="31992" y="2723"/>
                  </a:moveTo>
                  <a:lnTo>
                    <a:pt x="3959" y="31039"/>
                  </a:lnTo>
                  <a:cubicBezTo>
                    <a:pt x="-792" y="35108"/>
                    <a:pt x="-1345" y="42258"/>
                    <a:pt x="2724" y="47009"/>
                  </a:cubicBezTo>
                  <a:cubicBezTo>
                    <a:pt x="6793" y="51761"/>
                    <a:pt x="13943" y="52314"/>
                    <a:pt x="18694" y="48245"/>
                  </a:cubicBezTo>
                  <a:cubicBezTo>
                    <a:pt x="19137" y="47866"/>
                    <a:pt x="19550" y="47452"/>
                    <a:pt x="19930" y="47009"/>
                  </a:cubicBezTo>
                  <a:lnTo>
                    <a:pt x="47962" y="18694"/>
                  </a:lnTo>
                  <a:cubicBezTo>
                    <a:pt x="52031" y="13942"/>
                    <a:pt x="51478" y="6792"/>
                    <a:pt x="46727" y="2723"/>
                  </a:cubicBezTo>
                  <a:cubicBezTo>
                    <a:pt x="42487" y="-908"/>
                    <a:pt x="36233" y="-908"/>
                    <a:pt x="31992" y="2723"/>
                  </a:cubicBezTo>
                  <a:close/>
                </a:path>
              </a:pathLst>
            </a:custGeom>
            <a:solidFill>
              <a:schemeClr val="accent2"/>
            </a:solidFill>
            <a:ln w="5655" cap="flat">
              <a:noFill/>
              <a:prstDash val="solid"/>
              <a:miter/>
            </a:ln>
          </p:spPr>
          <p:txBody>
            <a:bodyPr rtlCol="0" anchor="ctr"/>
            <a:lstStyle/>
            <a:p>
              <a:endParaRPr lang="ja-JP" altLang="en-US"/>
            </a:p>
          </p:txBody>
        </p:sp>
        <p:sp>
          <p:nvSpPr>
            <p:cNvPr id="61" name="フリーフォーム: 図形 60">
              <a:extLst>
                <a:ext uri="{FF2B5EF4-FFF2-40B4-BE49-F238E27FC236}">
                  <a16:creationId xmlns:a16="http://schemas.microsoft.com/office/drawing/2014/main" id="{EE55D2D3-48BC-4B12-8842-D31A0DBC3A5D}"/>
                </a:ext>
              </a:extLst>
            </p:cNvPr>
            <p:cNvSpPr/>
            <p:nvPr/>
          </p:nvSpPr>
          <p:spPr>
            <a:xfrm>
              <a:off x="554945" y="6595374"/>
              <a:ext cx="52051" cy="52099"/>
            </a:xfrm>
            <a:custGeom>
              <a:avLst/>
              <a:gdLst>
                <a:gd name="connsiteX0" fmla="*/ 19733 w 52051"/>
                <a:gd name="connsiteY0" fmla="*/ 3736 h 52099"/>
                <a:gd name="connsiteX1" fmla="*/ 3736 w 52051"/>
                <a:gd name="connsiteY1" fmla="*/ 2920 h 52099"/>
                <a:gd name="connsiteX2" fmla="*/ 2920 w 52051"/>
                <a:gd name="connsiteY2" fmla="*/ 18917 h 52099"/>
                <a:gd name="connsiteX3" fmla="*/ 3706 w 52051"/>
                <a:gd name="connsiteY3" fmla="*/ 19706 h 52099"/>
                <a:gd name="connsiteX4" fmla="*/ 32022 w 52051"/>
                <a:gd name="connsiteY4" fmla="*/ 48022 h 52099"/>
                <a:gd name="connsiteX5" fmla="*/ 47974 w 52051"/>
                <a:gd name="connsiteY5" fmla="*/ 49475 h 52099"/>
                <a:gd name="connsiteX6" fmla="*/ 49427 w 52051"/>
                <a:gd name="connsiteY6" fmla="*/ 33524 h 52099"/>
                <a:gd name="connsiteX7" fmla="*/ 47596 w 52051"/>
                <a:gd name="connsiteY7" fmla="*/ 31769 h 5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51" h="52099">
                  <a:moveTo>
                    <a:pt x="19733" y="3736"/>
                  </a:moveTo>
                  <a:cubicBezTo>
                    <a:pt x="15541" y="-907"/>
                    <a:pt x="8379" y="-1272"/>
                    <a:pt x="3736" y="2920"/>
                  </a:cubicBezTo>
                  <a:cubicBezTo>
                    <a:pt x="-907" y="7112"/>
                    <a:pt x="-1272" y="14274"/>
                    <a:pt x="2920" y="18917"/>
                  </a:cubicBezTo>
                  <a:cubicBezTo>
                    <a:pt x="3169" y="19192"/>
                    <a:pt x="3432" y="19456"/>
                    <a:pt x="3706" y="19706"/>
                  </a:cubicBezTo>
                  <a:lnTo>
                    <a:pt x="32022" y="48022"/>
                  </a:lnTo>
                  <a:cubicBezTo>
                    <a:pt x="36026" y="52828"/>
                    <a:pt x="43168" y="53479"/>
                    <a:pt x="47974" y="49475"/>
                  </a:cubicBezTo>
                  <a:cubicBezTo>
                    <a:pt x="52781" y="45472"/>
                    <a:pt x="53431" y="38330"/>
                    <a:pt x="49427" y="33524"/>
                  </a:cubicBezTo>
                  <a:cubicBezTo>
                    <a:pt x="48884" y="32872"/>
                    <a:pt x="48270" y="32283"/>
                    <a:pt x="47596" y="31769"/>
                  </a:cubicBezTo>
                  <a:close/>
                </a:path>
              </a:pathLst>
            </a:custGeom>
            <a:solidFill>
              <a:schemeClr val="accent2"/>
            </a:solidFill>
            <a:ln w="5655" cap="flat">
              <a:noFill/>
              <a:prstDash val="solid"/>
              <a:miter/>
            </a:ln>
          </p:spPr>
          <p:txBody>
            <a:bodyPr rtlCol="0" anchor="ctr"/>
            <a:lstStyle/>
            <a:p>
              <a:endParaRPr lang="ja-JP" altLang="en-US"/>
            </a:p>
          </p:txBody>
        </p:sp>
        <p:sp>
          <p:nvSpPr>
            <p:cNvPr id="64" name="フリーフォーム: 図形 63">
              <a:extLst>
                <a:ext uri="{FF2B5EF4-FFF2-40B4-BE49-F238E27FC236}">
                  <a16:creationId xmlns:a16="http://schemas.microsoft.com/office/drawing/2014/main" id="{46F0850C-57DF-4651-B8E5-D9C933F54253}"/>
                </a:ext>
              </a:extLst>
            </p:cNvPr>
            <p:cNvSpPr/>
            <p:nvPr/>
          </p:nvSpPr>
          <p:spPr>
            <a:xfrm>
              <a:off x="602541" y="6478314"/>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grpSp>
    </p:spTree>
    <p:extLst>
      <p:ext uri="{BB962C8B-B14F-4D97-AF65-F5344CB8AC3E}">
        <p14:creationId xmlns:p14="http://schemas.microsoft.com/office/powerpoint/2010/main" val="21216719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DC9D0873D0A0E4AA862057B89D68DDF" ma:contentTypeVersion="12" ma:contentTypeDescription="新しいドキュメントを作成します。" ma:contentTypeScope="" ma:versionID="e281a35770b370690d11e24bd8f1622c">
  <xsd:schema xmlns:xsd="http://www.w3.org/2001/XMLSchema" xmlns:xs="http://www.w3.org/2001/XMLSchema" xmlns:p="http://schemas.microsoft.com/office/2006/metadata/properties" xmlns:ns2="a81fd243-db5a-49d7-9f98-9c3d5ba4d9fb" xmlns:ns3="e3ee31f7-48f1-4e23-a79a-fef6b12a097e" targetNamespace="http://schemas.microsoft.com/office/2006/metadata/properties" ma:root="true" ma:fieldsID="8acaaca45dc4dfbee38761836153844d" ns2:_="" ns3:_="">
    <xsd:import namespace="a81fd243-db5a-49d7-9f98-9c3d5ba4d9fb"/>
    <xsd:import namespace="e3ee31f7-48f1-4e23-a79a-fef6b12a09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1fd243-db5a-49d7-9f98-9c3d5ba4d9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ee31f7-48f1-4e23-a79a-fef6b12a097e"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FDE529-0A38-4FC0-9BEF-B24222266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1fd243-db5a-49d7-9f98-9c3d5ba4d9fb"/>
    <ds:schemaRef ds:uri="e3ee31f7-48f1-4e23-a79a-fef6b12a09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018CB1-FEF1-4EBF-9F07-3A70F4CBAB21}">
  <ds:schemaRefs>
    <ds:schemaRef ds:uri="http://schemas.microsoft.com/office/2006/documentManagement/types"/>
    <ds:schemaRef ds:uri="http://purl.org/dc/elements/1.1/"/>
    <ds:schemaRef ds:uri="http://purl.org/dc/terms/"/>
    <ds:schemaRef ds:uri="http://www.w3.org/XML/1998/namespace"/>
    <ds:schemaRef ds:uri="http://purl.org/dc/dcmitype/"/>
    <ds:schemaRef ds:uri="http://schemas.microsoft.com/office/2006/metadata/properties"/>
    <ds:schemaRef ds:uri="http://schemas.openxmlformats.org/package/2006/metadata/core-properties"/>
    <ds:schemaRef ds:uri="e3ee31f7-48f1-4e23-a79a-fef6b12a097e"/>
    <ds:schemaRef ds:uri="http://schemas.microsoft.com/office/infopath/2007/PartnerControls"/>
    <ds:schemaRef ds:uri="a81fd243-db5a-49d7-9f98-9c3d5ba4d9fb"/>
  </ds:schemaRefs>
</ds:datastoreItem>
</file>

<file path=customXml/itemProps3.xml><?xml version="1.0" encoding="utf-8"?>
<ds:datastoreItem xmlns:ds="http://schemas.openxmlformats.org/officeDocument/2006/customXml" ds:itemID="{EA7B5D27-3981-4ED6-BDCF-EB2A9FFCA4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295</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Yu Gothic UI Semibold</vt:lpstr>
      <vt:lpstr>游ゴシック</vt:lpstr>
      <vt:lpstr>游ゴシック Medium</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2024-07-16T02:56:04Z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0x0101009DC9D0873D0A0E4AA862057B89D68DDF</vt:lpwstr>
  </property>
</Properties>
</file>